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15.04.2022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17431"/>
            <a:ext cx="7056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Основные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концепции игры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916832"/>
            <a:ext cx="4572000" cy="34131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508104" y="6093296"/>
            <a:ext cx="3234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Грекина</a:t>
            </a:r>
            <a:r>
              <a:rPr lang="ru-RU" dirty="0" smtClean="0"/>
              <a:t> Татьяна Леонидовна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4163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97187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Конструктивная теория развития детской игры в отечественной психологии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5596" y="1531919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8775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Ключевым признаком детской игры является расхождение мнимой и реальной ситуации.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0962" y="2348880"/>
            <a:ext cx="69714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8775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Роль взрослого ключевая – он является организатором деятельности ребенка, направляет и контролирует игру. Воспитатель выступает гарантом безопасности детей и носителем норм и способов действий. При этом собственная активность и инициативность сводится к минимуму.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20962" y="3995772"/>
            <a:ext cx="69714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8775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не возникает спонтанно, возникает в процессе взаимодействия с носителем игры (взрослый, старшие дети).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69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580038"/>
            <a:ext cx="6207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Понимание игры в западной и отечественной психологии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187248"/>
              </p:ext>
            </p:extLst>
          </p:nvPr>
        </p:nvGraphicFramePr>
        <p:xfrm>
          <a:off x="827583" y="1397000"/>
          <a:ext cx="7416825" cy="481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2275"/>
                <a:gridCol w="2472275"/>
                <a:gridCol w="247227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Параметры сравнения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Западная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наука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Отечественная психология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Роль взрослого взрослого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Самостоятельная активность,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невмешательство взрослого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Взрослый является носителем содержания игры и игровых способов действия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Происхождение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Стремление и способность к игре заложены генетически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Игра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есть результат обучения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Типология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16 равноценных типов игры, каждый из которых вносит свой вклад в развитие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Сюжетно-ролевая игра ведущий вид деятельности дошкольников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Возможность оценки уровня развития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Оценка игры нецелесообразна и недопустима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Измерение уровня развития игры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Возраст игры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Человек должен играть всю жизнь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Дошкольное детство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Функция в жизни ребенка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Адаптация к жизни, приобретение полезных навыков к жизни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Развитие сознания и мотивационной-потребной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сферы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5809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3562" y="395372"/>
            <a:ext cx="80588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Конвенция ООН о правах ребенка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коммент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к ст. 31 2014г)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340768"/>
            <a:ext cx="792088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– это свободная активность лишенная контроля и принуждения со стороны взрослых со стороны взрослых .  Взрослые  не имеют права вмешиваться в игру, переделывать ее , запрещать или прерывать.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должна приносить эмоциональный подъем , причем источником удовольствия является процесс деятельности, а не ее результат или оценка.</a:t>
            </a:r>
          </a:p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– это всегда спонтанность, непредсказуемость,  активное апробирование себя и предмета игры.  Она не должна подчиняться какой либо программе, обязательным правилам и какому либо плану. Это всегда импровизация, сюрприз. Элемент случайности и неожиданности в ней неизбежен.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221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908720"/>
            <a:ext cx="77768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Право на игру предполагает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время и место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реализации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свободной, эмоционально насыщенной , спонтанной деятельности детей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01"/>
          <a:stretch/>
        </p:blipFill>
        <p:spPr>
          <a:xfrm rot="21073220">
            <a:off x="883195" y="2558511"/>
            <a:ext cx="3352510" cy="19295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1183" y="2488686"/>
            <a:ext cx="2771800" cy="20692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1426" y="4221088"/>
            <a:ext cx="3275856" cy="2445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938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67744" y="408187"/>
            <a:ext cx="451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16 типов игры в европейской психологии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1268760"/>
            <a:ext cx="291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1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Коммуникативная игра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988840"/>
            <a:ext cx="40772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58775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Такая игра выглядит как шумный,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нерегламентированный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обмен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шутками, движениями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эмоциями. Коммуникативные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игры могут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быть 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вербальными, так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невербальными. Средствами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общения здесь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выступают 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только шутки и слова, но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жесты, прикосновения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яркие эмоции.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23928" y="1268760"/>
            <a:ext cx="2686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(communication play)</a:t>
            </a:r>
            <a:endParaRPr lang="ru-RU" dirty="0"/>
          </a:p>
        </p:txBody>
      </p:sp>
      <p:pic>
        <p:nvPicPr>
          <p:cNvPr id="1026" name="Picture 2" descr="https://babyzzz.ru/wp-content/uploads/2019/05/post_5cebf0cd8331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498" y="1988840"/>
            <a:ext cx="3720942" cy="2480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4869160"/>
            <a:ext cx="8040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Интересно, что партнёром в такой игре может быть не только человек, но и животное, игрушка и пр. Её главными признаками являются раскованность, общее веселье и отсутствие нормативных рамок.</a:t>
            </a:r>
          </a:p>
        </p:txBody>
      </p:sp>
    </p:spTree>
    <p:extLst>
      <p:ext uri="{BB962C8B-B14F-4D97-AF65-F5344CB8AC3E}">
        <p14:creationId xmlns:p14="http://schemas.microsoft.com/office/powerpoint/2010/main" val="2428189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83404"/>
            <a:ext cx="464146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Творческая игра ( </a:t>
            </a:r>
            <a:r>
              <a:rPr lang="en-US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Creative play)</a:t>
            </a:r>
            <a:endParaRPr lang="ru-RU" sz="24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313225"/>
            <a:ext cx="78123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 algn="just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Суть такой игры состоит в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создании новых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предметов и комбинаций из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самых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разных материалов различной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формы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текстуры, цвета, звука и пр.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Произведения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детей отражают и выражают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их чувства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ощущения через призму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субъективного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восприятия. </a:t>
            </a:r>
            <a:endParaRPr lang="ru-RU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58775" algn="just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Творческая игра может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быть реализована везде, где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есть материал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собственных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продуктов: краски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звуки, предметы для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использования  инсталляциях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а также идеи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эмоции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для материального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воплощения замыслов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переживаний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посредством творчества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i.mycdn.me/i?r=AzEPZsRbOZEKgBhR0XGMT1Rk8aygFjLXRkhESCGhCjldXKaKTM5SRkZCeTgDn6uOyi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698866"/>
            <a:ext cx="3947592" cy="2630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2590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39867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Глубинная игра (</a:t>
            </a:r>
            <a:r>
              <a:rPr lang="en-US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Deep play</a:t>
            </a:r>
            <a:r>
              <a:rPr lang="en-US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7394" y="1340768"/>
            <a:ext cx="74129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Данный вид игры предполагает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острые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ощущения и реальные риски для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жизни и здоровья детей. Это игра со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страхами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которые ребёнок должен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преодолевать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Лазание на большую высоту,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катание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крутых горок на большой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скорости, первые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прыжки в воду, аттракционы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— вот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простые примеры глубинной игры.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Вовлеченность в этот тип игры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отражает потребность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детей пробовать свои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физические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возможности, укреплять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уверенность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себе,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развивать отношения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физическим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окружением.</a:t>
            </a:r>
            <a:endParaRPr lang="ru-RU" b="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3691902"/>
            <a:ext cx="36383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Глубинные игры бывают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различных уровней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сложности. Такая игра не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воспроизведением одного и того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же опыта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и каждый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 предполагает освоение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новых рискованных движений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или действий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avatars.mds.yandex.net/get-pdb/1008348/e0453285-debc-4de8-b506-51fa9887beb1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3833644"/>
            <a:ext cx="3384376" cy="2024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2787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91578"/>
            <a:ext cx="73448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фантазия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воображение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Fantasy and Imaginative Play)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556792"/>
            <a:ext cx="8028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8775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Эти два вида игры часто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выглядят практически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одинаково.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Ключевое отличие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данных видов игры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определяется тем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насколько в них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отражается реальность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0" i="0" dirty="0">
              <a:solidFill>
                <a:srgbClr val="0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2480122"/>
            <a:ext cx="36724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Внешним показателем данных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типов игры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являются движения или слова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ребёнка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когда помимо внешней видимой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активности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заметны «невидимые»,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подразумеваемые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образы. Например, когда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ребенок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раскрывает руки, машет ими как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крыльями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как будто он летает, или танцует 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при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этом разговаривает сам с собой</a:t>
            </a:r>
            <a:r>
              <a:rPr lang="ru-RU" dirty="0">
                <a:solidFill>
                  <a:srgbClr val="000000"/>
                </a:solidFill>
                <a:latin typeface="yandex-sans"/>
              </a:rPr>
              <a:t>.</a:t>
            </a:r>
            <a:endParaRPr lang="ru-RU" b="0" i="0" dirty="0">
              <a:solidFill>
                <a:srgbClr val="000000"/>
              </a:solidFill>
              <a:effectLst/>
              <a:latin typeface="yandex-sans"/>
            </a:endParaRPr>
          </a:p>
        </p:txBody>
      </p:sp>
      <p:pic>
        <p:nvPicPr>
          <p:cNvPr id="4098" name="Picture 2" descr="http://risuem-i-igraem.ru/wp-content/uploads/2017/03/proizvolnost1-768x7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188" y="2480122"/>
            <a:ext cx="3430036" cy="3126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020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9165" y="764705"/>
            <a:ext cx="719118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драматизация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Dramatic play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исследование (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Exploratory play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Двигательная / локомоторная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(</a:t>
            </a:r>
            <a:r>
              <a:rPr lang="ru-RU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Lokomotor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Play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Предметная игра (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Object Play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овладение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Mastery Play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Предметная игра (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Object Play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рекапитуляция (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Recapitulative Play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Ролевая игра (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Role Play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 без правил (возня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 (</a:t>
            </a:r>
            <a:r>
              <a:rPr lang="ru-RU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Rough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and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Tumble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Play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Социальная игра (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Social Play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Символическая игра (</a:t>
            </a:r>
            <a:r>
              <a:rPr lang="en-US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Symbolic Play</a:t>
            </a:r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Модератор игры?</a:t>
            </a:r>
          </a:p>
          <a:p>
            <a:endParaRPr lang="ru-RU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1421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357</TotalTime>
  <Words>764</Words>
  <Application>Microsoft Office PowerPoint</Application>
  <PresentationFormat>Экран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 маланчин</dc:creator>
  <cp:lastModifiedBy>николай маланчин</cp:lastModifiedBy>
  <cp:revision>19</cp:revision>
  <dcterms:created xsi:type="dcterms:W3CDTF">2019-09-15T23:23:33Z</dcterms:created>
  <dcterms:modified xsi:type="dcterms:W3CDTF">2022-04-15T14:27:26Z</dcterms:modified>
</cp:coreProperties>
</file>