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9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ADB"/>
          </a:solidFill>
        </a:fill>
      </a:tcStyle>
    </a:wholeTbl>
    <a:band2H>
      <a:tcTxStyle/>
      <a:tcStyle>
        <a:tcBdr/>
        <a:fill>
          <a:solidFill>
            <a:srgbClr val="E6ED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D7CB"/>
          </a:solidFill>
        </a:fill>
      </a:tcStyle>
    </a:wholeTbl>
    <a:band2H>
      <a:tcTxStyle/>
      <a:tcStyle>
        <a:tcBdr/>
        <a:fill>
          <a:solidFill>
            <a:srgbClr val="F3EC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8" d="100"/>
          <a:sy n="38" d="100"/>
        </p:scale>
        <p:origin x="-72" y="36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0860190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800" b="1">
                <a:latin typeface="+mj-lt"/>
                <a:ea typeface="+mj-ea"/>
                <a:cs typeface="+mj-cs"/>
                <a:sym typeface="Helvetica"/>
              </a:defRPr>
            </a:lvl1pPr>
            <a:lvl2pPr marL="1055076" indent="-445476" algn="ctr">
              <a:spcBef>
                <a:spcPts val="0"/>
              </a:spcBef>
              <a:defRPr sz="3800" b="1">
                <a:latin typeface="+mj-lt"/>
                <a:ea typeface="+mj-ea"/>
                <a:cs typeface="+mj-cs"/>
                <a:sym typeface="Helvetica"/>
              </a:defRPr>
            </a:lvl2pPr>
            <a:lvl3pPr marL="1664673" indent="-445476" algn="ctr">
              <a:spcBef>
                <a:spcPts val="0"/>
              </a:spcBef>
              <a:defRPr sz="3800" b="1">
                <a:latin typeface="+mj-lt"/>
                <a:ea typeface="+mj-ea"/>
                <a:cs typeface="+mj-cs"/>
                <a:sym typeface="Helvetica"/>
              </a:defRPr>
            </a:lvl3pPr>
            <a:lvl4pPr marL="2274273" indent="-445473" algn="ctr">
              <a:spcBef>
                <a:spcPts val="0"/>
              </a:spcBef>
              <a:defRPr sz="3800" b="1">
                <a:latin typeface="+mj-lt"/>
                <a:ea typeface="+mj-ea"/>
                <a:cs typeface="+mj-cs"/>
                <a:sym typeface="Helvetica"/>
              </a:defRPr>
            </a:lvl4pPr>
            <a:lvl5pPr marL="2883873" indent="-445473" algn="ctr">
              <a:spcBef>
                <a:spcPts val="0"/>
              </a:spcBef>
              <a:defRPr sz="3800" b="1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>
            <a:spLocks noGrp="1"/>
          </p:cNvSpPr>
          <p:nvPr>
            <p:ph type="body" sz="quarter" idx="21"/>
          </p:nvPr>
        </p:nvSpPr>
        <p:spPr>
          <a:xfrm>
            <a:off x="2387600" y="6007100"/>
            <a:ext cx="19621500" cy="9525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анорамное фото двух туристов на каноэ, плывущих по широкой реке на фоне заснеженных гор"/>
          <p:cNvSpPr>
            <a:spLocks noGrp="1"/>
          </p:cNvSpPr>
          <p:nvPr>
            <p:ph type="pic" idx="21"/>
          </p:nvPr>
        </p:nvSpPr>
        <p:spPr>
          <a:xfrm>
            <a:off x="2752725" y="-2489200"/>
            <a:ext cx="18840450" cy="12560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387600" y="9448800"/>
            <a:ext cx="196215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2387600" y="11518900"/>
            <a:ext cx="19621500" cy="1714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2387600" y="4533900"/>
            <a:ext cx="196215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Красная лодка пришвартована у причала на реке; вдоль берега стоят деревья на фоне облачного голубого неба"/>
          <p:cNvSpPr>
            <a:spLocks noGrp="1"/>
          </p:cNvSpPr>
          <p:nvPr>
            <p:ph type="pic" idx="21"/>
          </p:nvPr>
        </p:nvSpPr>
        <p:spPr>
          <a:xfrm>
            <a:off x="12407900" y="-2159000"/>
            <a:ext cx="10337800" cy="15506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90700" y="1066800"/>
            <a:ext cx="10007600" cy="56261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90700" y="7035800"/>
            <a:ext cx="10007600" cy="562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55253" y="13004802"/>
            <a:ext cx="453238" cy="469901"/>
          </a:xfrm>
          <a:prstGeom prst="rect">
            <a:avLst/>
          </a:prstGeom>
        </p:spPr>
        <p:txBody>
          <a:bodyPr anchor="b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Красная лодка пришвартована у причала на реке; вдоль берега стоят деревья на фоне облачного голубого неба"/>
          <p:cNvSpPr>
            <a:spLocks noGrp="1"/>
          </p:cNvSpPr>
          <p:nvPr>
            <p:ph type="pic" idx="21"/>
          </p:nvPr>
        </p:nvSpPr>
        <p:spPr>
          <a:xfrm>
            <a:off x="12496800" y="-1485900"/>
            <a:ext cx="10193867" cy="15290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7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790700" y="3644900"/>
            <a:ext cx="10007600" cy="8839200"/>
          </a:xfrm>
          <a:prstGeom prst="rect">
            <a:avLst/>
          </a:prstGeom>
        </p:spPr>
        <p:txBody>
          <a:bodyPr/>
          <a:lstStyle>
            <a:lvl1pPr marL="431800" indent="-431800">
              <a:spcBef>
                <a:spcPts val="5300"/>
              </a:spcBef>
              <a:defRPr sz="3800"/>
            </a:lvl1pPr>
            <a:lvl2pPr marL="863600" indent="-431800">
              <a:spcBef>
                <a:spcPts val="5300"/>
              </a:spcBef>
              <a:defRPr sz="3800"/>
            </a:lvl2pPr>
            <a:lvl3pPr marL="1295400" indent="-431800">
              <a:spcBef>
                <a:spcPts val="5300"/>
              </a:spcBef>
              <a:defRPr sz="3800"/>
            </a:lvl3pPr>
            <a:lvl4pPr marL="1727200" indent="-431800">
              <a:spcBef>
                <a:spcPts val="5300"/>
              </a:spcBef>
              <a:defRPr sz="3800"/>
            </a:lvl4pPr>
            <a:lvl5pPr marL="2159000" indent="-431800">
              <a:spcBef>
                <a:spcPts val="5300"/>
              </a:spcBef>
              <a:defRPr sz="3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790700" y="1790700"/>
            <a:ext cx="20815300" cy="10147300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Ребёнок смотрит в бинокль на заснеженные горы"/>
          <p:cNvSpPr>
            <a:spLocks noGrp="1"/>
          </p:cNvSpPr>
          <p:nvPr>
            <p:ph type="pic" sz="half" idx="21"/>
          </p:nvPr>
        </p:nvSpPr>
        <p:spPr>
          <a:xfrm>
            <a:off x="12344400" y="7112000"/>
            <a:ext cx="10439400" cy="695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Небольшой каменистый остров, покрытый травой и окружённый океаном, на фоне голубого неба"/>
          <p:cNvSpPr>
            <a:spLocks noGrp="1"/>
          </p:cNvSpPr>
          <p:nvPr>
            <p:ph type="pic" sz="half" idx="22"/>
          </p:nvPr>
        </p:nvSpPr>
        <p:spPr>
          <a:xfrm>
            <a:off x="12407900" y="190500"/>
            <a:ext cx="10363200" cy="690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Красная лодка пришвартована у причала на реке; вдоль берега стоят деревья на фоне облачного голубого неба"/>
          <p:cNvSpPr>
            <a:spLocks noGrp="1"/>
          </p:cNvSpPr>
          <p:nvPr>
            <p:ph type="pic" idx="23"/>
          </p:nvPr>
        </p:nvSpPr>
        <p:spPr>
          <a:xfrm>
            <a:off x="1583264" y="-1879600"/>
            <a:ext cx="10414004" cy="1562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90700" y="571500"/>
            <a:ext cx="20815300" cy="298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1219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828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2438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30480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3657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4267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4876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5486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kosmos-7.jpeg" descr="kosmos-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98388" y="-929992"/>
            <a:ext cx="24580776" cy="172802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Unknownо.jpeg" descr="Unknownо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462147" y="3736582"/>
            <a:ext cx="12849529" cy="855078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МАРС"/>
          <p:cNvSpPr txBox="1"/>
          <p:nvPr/>
        </p:nvSpPr>
        <p:spPr>
          <a:xfrm>
            <a:off x="14169195" y="5554607"/>
            <a:ext cx="721868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МАРС</a:t>
            </a:r>
          </a:p>
        </p:txBody>
      </p:sp>
      <p:pic>
        <p:nvPicPr>
          <p:cNvPr id="175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029404">
            <a:off x="12933829" y="6280167"/>
            <a:ext cx="7440746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Линия Линия" descr="Линия Лини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762854">
            <a:off x="13104578" y="7439638"/>
            <a:ext cx="8364128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Линия Линия" descr="Линия Линия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20186772">
            <a:off x="14343696" y="7344843"/>
            <a:ext cx="7729039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029404">
            <a:off x="13566268" y="6807200"/>
            <a:ext cx="7440746" cy="1016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Линия Линия" descr="Линия Лини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762854">
            <a:off x="12774817" y="6807199"/>
            <a:ext cx="8364127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Линия Линия" descr="Линия Линия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762854">
            <a:off x="14672132" y="6532453"/>
            <a:ext cx="8364128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Линия Линия" descr="Линия Лини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84142">
            <a:off x="13696565" y="6280167"/>
            <a:ext cx="8163945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Линия Линия" descr="Линия Лини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84142">
            <a:off x="14126243" y="7078608"/>
            <a:ext cx="8163943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83" name="Линия Линия" descr="Линия Линия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84142">
            <a:off x="13507346" y="7439638"/>
            <a:ext cx="8163943" cy="101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1140x641.jpeg" descr="1140x64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34195" y="423226"/>
            <a:ext cx="12515209" cy="7037062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САТУРН"/>
          <p:cNvSpPr txBox="1"/>
          <p:nvPr/>
        </p:nvSpPr>
        <p:spPr>
          <a:xfrm>
            <a:off x="953520" y="5569770"/>
            <a:ext cx="12217401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САТУРН</a:t>
            </a:r>
          </a:p>
        </p:txBody>
      </p:sp>
      <p:pic>
        <p:nvPicPr>
          <p:cNvPr id="187" name="Фигура Фигура" descr="Фигура Фигура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020860" y="7314279"/>
            <a:ext cx="7001690" cy="3140546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188" name="Фигура Фигура" descr="Фигура Фигура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45191" y="7936010"/>
            <a:ext cx="7200973" cy="3140547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189" name="Фигура Фигура" descr="Фигура Фигура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17055" y="7314279"/>
            <a:ext cx="7001690" cy="3140546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190" name="Фигура Фигура" descr="Фигура Фигура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7574" y="1000786"/>
            <a:ext cx="7200974" cy="3140544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191" name="Фигура Фигура" descr="Фигура Фигура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7413" y="2371487"/>
            <a:ext cx="7200974" cy="3140544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  <p:pic>
        <p:nvPicPr>
          <p:cNvPr id="192" name="Фигура Фигура" descr="Фигура Фигура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91311" y="9363023"/>
            <a:ext cx="7200973" cy="3140545"/>
          </a:xfrm>
          <a:prstGeom prst="rect">
            <a:avLst/>
          </a:prstGeom>
          <a:ln w="12700">
            <a:miter lim="400000"/>
          </a:ln>
          <a:effectLst>
            <a:outerShdw blurRad="50800" dist="63500" dir="2700000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54365 0.481588" pathEditMode="relative">
                                      <p:cBhvr>
                                        <p:cTn id="6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8912 -0.847122" pathEditMode="relative">
                                      <p:cBhvr>
                                        <p:cTn id="9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77131 0.486712" pathEditMode="relative">
                                      <p:cBhvr>
                                        <p:cTn id="12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8912 -0.847122" pathEditMode="relative">
                                      <p:cBhvr>
                                        <p:cTn id="15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08912 -0.847122" pathEditMode="relative">
                                      <p:cBhvr>
                                        <p:cTn id="18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44070 -0.977766" pathEditMode="relative">
                                      <p:cBhvr>
                                        <p:cTn id="2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756001072354282.jpeg" descr="75600107235428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1730" y="1368047"/>
            <a:ext cx="18960539" cy="11444718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В"/>
          <p:cNvSpPr txBox="1"/>
          <p:nvPr/>
        </p:nvSpPr>
        <p:spPr>
          <a:xfrm>
            <a:off x="3832595" y="8999504"/>
            <a:ext cx="2232026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 smtClean="0"/>
              <a:t>В</a:t>
            </a:r>
            <a:endParaRPr dirty="0"/>
          </a:p>
        </p:txBody>
      </p:sp>
      <p:sp>
        <p:nvSpPr>
          <p:cNvPr id="196" name="Е"/>
          <p:cNvSpPr txBox="1"/>
          <p:nvPr/>
        </p:nvSpPr>
        <p:spPr>
          <a:xfrm>
            <a:off x="485203" y="5134602"/>
            <a:ext cx="1997076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Е</a:t>
            </a:r>
          </a:p>
        </p:txBody>
      </p:sp>
      <p:sp>
        <p:nvSpPr>
          <p:cNvPr id="197" name="Е"/>
          <p:cNvSpPr txBox="1"/>
          <p:nvPr/>
        </p:nvSpPr>
        <p:spPr>
          <a:xfrm>
            <a:off x="18355603" y="180504"/>
            <a:ext cx="1997076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Е</a:t>
            </a:r>
          </a:p>
        </p:txBody>
      </p:sp>
      <p:sp>
        <p:nvSpPr>
          <p:cNvPr id="198" name="Р"/>
          <p:cNvSpPr txBox="1"/>
          <p:nvPr/>
        </p:nvSpPr>
        <p:spPr>
          <a:xfrm>
            <a:off x="21705005" y="4902196"/>
            <a:ext cx="2114551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Р</a:t>
            </a:r>
          </a:p>
        </p:txBody>
      </p:sp>
      <p:sp>
        <p:nvSpPr>
          <p:cNvPr id="199" name="Н"/>
          <p:cNvSpPr txBox="1"/>
          <p:nvPr/>
        </p:nvSpPr>
        <p:spPr>
          <a:xfrm>
            <a:off x="3563044" y="180504"/>
            <a:ext cx="2349501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Н</a:t>
            </a:r>
          </a:p>
        </p:txBody>
      </p:sp>
      <p:sp>
        <p:nvSpPr>
          <p:cNvPr id="200" name="А"/>
          <p:cNvSpPr txBox="1"/>
          <p:nvPr/>
        </p:nvSpPr>
        <p:spPr>
          <a:xfrm>
            <a:off x="19364472" y="9245451"/>
            <a:ext cx="2114551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А</a:t>
            </a:r>
          </a:p>
        </p:txBody>
      </p:sp>
      <p:pic>
        <p:nvPicPr>
          <p:cNvPr id="20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5626887">
            <a:off x="10667214" y="11023133"/>
            <a:ext cx="2349501" cy="2987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11022E-16 L -0.26517 -0.0959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57" y="-5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900000">
                                      <p:cBhvr>
                                        <p:cTn id="9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191 -0.095910 L -0.415287 -0.396223" pathEditMode="relative">
                                      <p:cBhvr>
                                        <p:cTn id="1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mp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888533">
                                      <p:cBhvr>
                                        <p:cTn id="1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5287 -0.396223 L -0.284133 -0.758334" pathEditMode="relative">
                                      <p:cBhvr>
                                        <p:cTn id="18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mp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Rot by="3509934">
                                      <p:cBhvr>
                                        <p:cTn id="21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4133 -0.758334 L 0.313790 -0.774685" pathEditMode="relative">
                                      <p:cBhvr>
                                        <p:cTn id="2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8" presetClass="emp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Rot by="4260153">
                                      <p:cBhvr>
                                        <p:cTn id="27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379 -0.77465 L 0.41861 -0.45972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7" y="1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8" presetClass="emph" presetSubtype="0" accel="50000" decel="5000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991734">
                                      <p:cBhvr>
                                        <p:cTn id="3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888 -0.46088 L 0.34902 -0.1024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6" y="1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8" presetClass="emph" presetSubtype="0" accel="50000" decel="5000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858963">
                                      <p:cBhvr>
                                        <p:cTn id="39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3" animBg="1" advAuto="0"/>
      <p:bldP spid="201" grpId="5" animBg="1" advAuto="0"/>
      <p:bldP spid="201" grpId="7" animBg="1" advAuto="0"/>
      <p:bldP spid="201" grpId="9" animBg="1" advAuto="0"/>
      <p:bldP spid="201" grpId="1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meteoritnyj-dozhd.jpeg" descr="meteoritnyj-dozhd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44440" y="5697"/>
            <a:ext cx="25175028" cy="14138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7255840" y="-2167885"/>
            <a:ext cx="4560071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19195991" y="-2586510"/>
            <a:ext cx="4560071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12643732" y="-2391801"/>
            <a:ext cx="4560071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16227549" y="-2167885"/>
            <a:ext cx="4560071" cy="1016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930087" y="-2089126"/>
            <a:ext cx="4560071" cy="1016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Линия Линия" descr="Линия Линия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7298915">
            <a:off x="10063039" y="-2391801"/>
            <a:ext cx="4560075" cy="1016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88986 1.282191" pathEditMode="relative">
                                      <p:cBhvr>
                                        <p:cTn id="6" dur="1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33035 1.329896" pathEditMode="relative">
                                      <p:cBhvr>
                                        <p:cTn id="9" dur="17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0"/>
                            </p:stCondLst>
                            <p:childTnLst>
                              <p:par>
                                <p:cTn id="11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52731 1.624630" pathEditMode="relative">
                                      <p:cBhvr>
                                        <p:cTn id="12" dur="1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4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65872 1.328940" pathEditMode="relative">
                                      <p:cBhvr>
                                        <p:cTn id="15" dur="1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7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57108 1.348533" pathEditMode="relative">
                                      <p:cBhvr>
                                        <p:cTn id="18" dur="1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750"/>
                            </p:stCondLst>
                            <p:childTnLst>
                              <p:par>
                                <p:cTn id="20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65872 1.328940" pathEditMode="relative">
                                      <p:cBhvr>
                                        <p:cTn id="21" dur="1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1200px-NASA_Earth_America_2002.jpeg" descr="1200px-NASA_Earth_America_200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2024" y="-182060"/>
            <a:ext cx="11192631" cy="11192631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З"/>
          <p:cNvSpPr txBox="1"/>
          <p:nvPr/>
        </p:nvSpPr>
        <p:spPr>
          <a:xfrm>
            <a:off x="10648304" y="175018"/>
            <a:ext cx="170688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З</a:t>
            </a:r>
          </a:p>
        </p:txBody>
      </p:sp>
      <p:sp>
        <p:nvSpPr>
          <p:cNvPr id="213" name="М"/>
          <p:cNvSpPr txBox="1"/>
          <p:nvPr/>
        </p:nvSpPr>
        <p:spPr>
          <a:xfrm>
            <a:off x="20466084" y="175018"/>
            <a:ext cx="223012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М</a:t>
            </a:r>
          </a:p>
        </p:txBody>
      </p:sp>
      <p:sp>
        <p:nvSpPr>
          <p:cNvPr id="214" name="Е"/>
          <p:cNvSpPr txBox="1"/>
          <p:nvPr/>
        </p:nvSpPr>
        <p:spPr>
          <a:xfrm>
            <a:off x="1050884" y="175018"/>
            <a:ext cx="1958976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Е</a:t>
            </a:r>
          </a:p>
        </p:txBody>
      </p:sp>
      <p:sp>
        <p:nvSpPr>
          <p:cNvPr id="215" name="Л"/>
          <p:cNvSpPr txBox="1"/>
          <p:nvPr/>
        </p:nvSpPr>
        <p:spPr>
          <a:xfrm>
            <a:off x="5877850" y="175018"/>
            <a:ext cx="190246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Л</a:t>
            </a:r>
          </a:p>
        </p:txBody>
      </p:sp>
      <p:sp>
        <p:nvSpPr>
          <p:cNvPr id="216" name="Я"/>
          <p:cNvSpPr txBox="1"/>
          <p:nvPr/>
        </p:nvSpPr>
        <p:spPr>
          <a:xfrm>
            <a:off x="15553382" y="175018"/>
            <a:ext cx="171450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Я</a:t>
            </a:r>
          </a:p>
        </p:txBody>
      </p:sp>
      <p:sp>
        <p:nvSpPr>
          <p:cNvPr id="217" name="1"/>
          <p:cNvSpPr txBox="1"/>
          <p:nvPr/>
        </p:nvSpPr>
        <p:spPr>
          <a:xfrm>
            <a:off x="11091533" y="3010006"/>
            <a:ext cx="820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1</a:t>
            </a:r>
          </a:p>
        </p:txBody>
      </p:sp>
      <p:sp>
        <p:nvSpPr>
          <p:cNvPr id="218" name="2"/>
          <p:cNvSpPr txBox="1"/>
          <p:nvPr/>
        </p:nvSpPr>
        <p:spPr>
          <a:xfrm>
            <a:off x="1620157" y="3010006"/>
            <a:ext cx="820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2</a:t>
            </a:r>
          </a:p>
        </p:txBody>
      </p:sp>
      <p:sp>
        <p:nvSpPr>
          <p:cNvPr id="219" name="3"/>
          <p:cNvSpPr txBox="1"/>
          <p:nvPr/>
        </p:nvSpPr>
        <p:spPr>
          <a:xfrm>
            <a:off x="21170934" y="3010006"/>
            <a:ext cx="820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3</a:t>
            </a:r>
          </a:p>
        </p:txBody>
      </p:sp>
      <p:sp>
        <p:nvSpPr>
          <p:cNvPr id="220" name="4"/>
          <p:cNvSpPr txBox="1"/>
          <p:nvPr/>
        </p:nvSpPr>
        <p:spPr>
          <a:xfrm>
            <a:off x="6418869" y="3010006"/>
            <a:ext cx="820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4</a:t>
            </a:r>
          </a:p>
        </p:txBody>
      </p:sp>
      <p:sp>
        <p:nvSpPr>
          <p:cNvPr id="221" name="5"/>
          <p:cNvSpPr txBox="1"/>
          <p:nvPr/>
        </p:nvSpPr>
        <p:spPr>
          <a:xfrm>
            <a:off x="16000423" y="3010006"/>
            <a:ext cx="820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88426 0.640410" pathEditMode="relative">
                                      <p:cBhvr>
                                        <p:cTn id="6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90807 0.618511" pathEditMode="relative">
                                      <p:cBhvr>
                                        <p:cTn id="9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02215 0.640018" pathEditMode="relative">
                                      <p:cBhvr>
                                        <p:cTn id="1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94494 0.618511" pathEditMode="relative">
                                      <p:cBhvr>
                                        <p:cTn id="15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24574 0.640018" pathEditMode="relative">
                                      <p:cBhvr>
                                        <p:cTn id="18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27606 0.618511" pathEditMode="relative">
                                      <p:cBhvr>
                                        <p:cTn id="2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92001 0.640018" pathEditMode="relative">
                                      <p:cBhvr>
                                        <p:cTn id="2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90405 0.618511" pathEditMode="relative">
                                      <p:cBhvr>
                                        <p:cTn id="2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10029 0.640018" pathEditMode="relative">
                                      <p:cBhvr>
                                        <p:cTn id="3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12565 0.618511" pathEditMode="relative">
                                      <p:cBhvr>
                                        <p:cTn id="3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МОЛОДЦЫ!"/>
          <p:cNvSpPr txBox="1"/>
          <p:nvPr/>
        </p:nvSpPr>
        <p:spPr>
          <a:xfrm>
            <a:off x="3198808" y="158910"/>
            <a:ext cx="17986376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МОЛОДЦЫ!</a:t>
            </a:r>
          </a:p>
        </p:txBody>
      </p:sp>
      <p:pic>
        <p:nvPicPr>
          <p:cNvPr id="224" name="kartinki-smaylik-klass-3.jpeg" descr="kartinki-smaylik-klass-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54047" y="4286043"/>
            <a:ext cx="8969080" cy="89690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c51a3ae2b511e252.jpeg" descr="c51a3ae2b511e25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69" y="-35198"/>
            <a:ext cx="24257461" cy="142891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00" y="1"/>
            <a:ext cx="19626945" cy="137160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raketa-pre-1.jpeg" descr="raketa-pre-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386326" y="-1466196"/>
            <a:ext cx="12512935" cy="2000899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Линия"/>
          <p:cNvSpPr/>
          <p:nvPr/>
        </p:nvSpPr>
        <p:spPr>
          <a:xfrm flipH="1" flipV="1">
            <a:off x="3719836" y="5180753"/>
            <a:ext cx="20526943" cy="5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6" name="Линия"/>
          <p:cNvSpPr/>
          <p:nvPr/>
        </p:nvSpPr>
        <p:spPr>
          <a:xfrm flipH="1" flipV="1">
            <a:off x="3719836" y="2635516"/>
            <a:ext cx="20526943" cy="5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7" name="Линия"/>
          <p:cNvSpPr/>
          <p:nvPr/>
        </p:nvSpPr>
        <p:spPr>
          <a:xfrm flipH="1" flipV="1">
            <a:off x="3719836" y="7725988"/>
            <a:ext cx="20526943" cy="5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pic>
        <p:nvPicPr>
          <p:cNvPr id="128" name="Unknown.jpeg" descr="Unknown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3048" y="7945904"/>
            <a:ext cx="3492502" cy="23241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6b04d93b587f455eaba572c6ef7f783d.jpeg" descr="6b04d93b587f455eaba572c6ef7f783d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434867" y="10629380"/>
            <a:ext cx="3691130" cy="2881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993_013292e_5426_6hi.jpeg" descr="993_013292e_5426_6hi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277822" y="10652300"/>
            <a:ext cx="3761366" cy="2821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E0308774-29F5-4D07-89B6-2DB5066AF5A8_cx0_cy8_cw0_w1080_h608_s.jpeg" descr="E0308774-29F5-4D07-89B6-2DB5066AF5A8_cx0_cy8_cw0_w1080_h608_s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0094336" y="7945904"/>
            <a:ext cx="4128340" cy="23241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391423.jpeg" descr="391423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296247" y="7899472"/>
            <a:ext cx="2971036" cy="297103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nordby-nordbi-chashka-chaynaya-s-blyudcem-temnaya-biryuza__0772978_pe756167_s5.jpeg" descr="nordby-nordbi-chashka-chaynaya-s-blyudcem-temnaya-biryuza__0772978_pe756167_s5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9441698" y="10936120"/>
            <a:ext cx="2572132" cy="25721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15189202409fb50062419e91ff07077d.jpeg" descr="15189202409fb50062419e91ff07077d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6287643" y="11011786"/>
            <a:ext cx="3761366" cy="2507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12.jpeg" descr="12.jpe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2434867" y="8418979"/>
            <a:ext cx="3492504" cy="18510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fantastisk-salfetka-bumazhnaya-temno-krasnyy__0713145_pe729289_s5.jpeg" descr="fantastisk-salfetka-bumazhnaya-temno-krasnyy__0713145_pe729289_s5.jpe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6287643" y="7867246"/>
            <a:ext cx="3102906" cy="3102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MB127694_3.jpeg" descr="MB127694_3.jpe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5850704" y="10477220"/>
            <a:ext cx="2917190" cy="29171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59936 -0.569260" pathEditMode="relative">
                                      <p:cBhvr>
                                        <p:cTn id="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399304" pathEditMode="relative">
                                      <p:cBhvr>
                                        <p:cTn id="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mp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132"/>
                                        </p:tgtEl>
                                      </p:cBhvr>
                                      <p:by x="78223" y="78223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7917E-6 1.11022E-16 L -0.12292 -0.21273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46" y="-106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7917E-6 1.85185E-7 L -0.13412 -0.21817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06" y="-109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6" presetClass="emph" presetSubtype="0" accel="50000" decel="5000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36"/>
                                        </p:tgtEl>
                                      </p:cBhvr>
                                      <p:by x="68686" y="68686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62963E-6 L -0.25514 -0.37928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0" y="-189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1.11111E-6 L 0.4513 -0.40162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91" y="-200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6" presetClass="emph" presetSubtype="0" accel="50000" decel="5000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1000" fill="hold"/>
                                        <p:tgtEl>
                                          <p:spTgt spid="137"/>
                                        </p:tgtEl>
                                      </p:cBhvr>
                                      <p:by x="79667" y="79667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2.03704E-6 L 0.45873 -0.6063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6" y="-3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7917E-6 3.14815E-6 L 0.0916 -0.78947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7" y="-394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6" presetClass="emp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1000" fill="hold"/>
                                        <p:tgtEl>
                                          <p:spTgt spid="129"/>
                                        </p:tgtEl>
                                      </p:cBhvr>
                                      <p:by x="73387" y="73387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96296E-6 L 0.1418 -0.42569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0" y="-21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6" presetClass="emph" presetSubtype="0" accel="50000" decel="5000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1000" fill="hold"/>
                                        <p:tgtEl>
                                          <p:spTgt spid="134"/>
                                        </p:tgtEl>
                                      </p:cBhvr>
                                      <p:by x="84937" y="84937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-0.786224" pathEditMode="relative">
                                      <p:cBhvr>
                                        <p:cTn id="5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6" presetClass="emp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1000" fill="hold"/>
                                        <p:tgtEl>
                                          <p:spTgt spid="130"/>
                                        </p:tgtEl>
                                      </p:cBhvr>
                                      <p:by x="83875" y="83875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3" animBg="1" advAuto="0"/>
      <p:bldP spid="130" grpId="5" animBg="1" advAuto="0"/>
      <p:bldP spid="132" grpId="7" animBg="1" advAuto="0"/>
      <p:bldP spid="134" grpId="13" animBg="1" advAuto="0"/>
      <p:bldP spid="136" grpId="11" animBg="1" advAuto="0"/>
      <p:bldP spid="137" grpId="16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Таблица"/>
          <p:cNvGraphicFramePr/>
          <p:nvPr/>
        </p:nvGraphicFramePr>
        <p:xfrm>
          <a:off x="2695656" y="4373650"/>
          <a:ext cx="19608795" cy="46736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9217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21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217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9217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9217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137885">
                <a:tc>
                  <a:txBody>
                    <a:bodyPr/>
                    <a:lstStyle/>
                    <a:p>
                      <a:pPr defTabSz="914400">
                        <a:defRPr sz="300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00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00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00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0000">
                          <a:sym typeface="Helvetica Neue"/>
                        </a:defRPr>
                      </a:pPr>
                      <a:endParaRPr/>
                    </a:p>
                  </a:txBody>
                  <a:tcPr marL="50800" marR="50800" marT="50800" marB="508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0" name="Т"/>
          <p:cNvSpPr txBox="1"/>
          <p:nvPr/>
        </p:nvSpPr>
        <p:spPr>
          <a:xfrm>
            <a:off x="8157698" y="-4807318"/>
            <a:ext cx="2665731" cy="52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0">
                <a:solidFill>
                  <a:srgbClr val="FFFFFF"/>
                </a:solidFill>
              </a:defRPr>
            </a:lvl1pPr>
          </a:lstStyle>
          <a:p>
            <a:r>
              <a:t>Т</a:t>
            </a:r>
          </a:p>
        </p:txBody>
      </p:sp>
      <p:sp>
        <p:nvSpPr>
          <p:cNvPr id="141" name="Т"/>
          <p:cNvSpPr txBox="1"/>
          <p:nvPr/>
        </p:nvSpPr>
        <p:spPr>
          <a:xfrm>
            <a:off x="18995651" y="-4570351"/>
            <a:ext cx="2665731" cy="52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0">
                <a:solidFill>
                  <a:srgbClr val="FFFFFF"/>
                </a:solidFill>
              </a:defRPr>
            </a:lvl1pPr>
          </a:lstStyle>
          <a:p>
            <a:r>
              <a:rPr dirty="0"/>
              <a:t>Т</a:t>
            </a:r>
          </a:p>
        </p:txBody>
      </p:sp>
      <p:sp>
        <p:nvSpPr>
          <p:cNvPr id="142" name="С"/>
          <p:cNvSpPr txBox="1"/>
          <p:nvPr/>
        </p:nvSpPr>
        <p:spPr>
          <a:xfrm>
            <a:off x="4401251" y="-4996892"/>
            <a:ext cx="3323591" cy="52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0">
                <a:solidFill>
                  <a:srgbClr val="FFFFFF"/>
                </a:solidFill>
              </a:defRPr>
            </a:lvl1pPr>
          </a:lstStyle>
          <a:p>
            <a:r>
              <a:t>С</a:t>
            </a:r>
          </a:p>
        </p:txBody>
      </p:sp>
      <p:sp>
        <p:nvSpPr>
          <p:cNvPr id="143" name="А"/>
          <p:cNvSpPr txBox="1"/>
          <p:nvPr/>
        </p:nvSpPr>
        <p:spPr>
          <a:xfrm>
            <a:off x="11862916" y="-4570351"/>
            <a:ext cx="2994661" cy="52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0">
                <a:solidFill>
                  <a:srgbClr val="FFFFFF"/>
                </a:solidFill>
              </a:defRPr>
            </a:lvl1pPr>
          </a:lstStyle>
          <a:p>
            <a:r>
              <a:rPr dirty="0"/>
              <a:t>А</a:t>
            </a:r>
          </a:p>
        </p:txBody>
      </p:sp>
      <p:sp>
        <p:nvSpPr>
          <p:cNvPr id="144" name="Р"/>
          <p:cNvSpPr txBox="1"/>
          <p:nvPr/>
        </p:nvSpPr>
        <p:spPr>
          <a:xfrm>
            <a:off x="15897060" y="-4570351"/>
            <a:ext cx="2994661" cy="5285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0">
                <a:solidFill>
                  <a:srgbClr val="FFFFFF"/>
                </a:solidFill>
              </a:defRPr>
            </a:lvl1pPr>
          </a:lstStyle>
          <a:p>
            <a:r>
              <a:t>Р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61224 0.656517" pathEditMode="relative">
                                      <p:cBhvr>
                                        <p:cTn id="6" dur="1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34014 0.642695" pathEditMode="relative">
                                      <p:cBhvr>
                                        <p:cTn id="10" dur="1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"/>
                            </p:stCondLst>
                            <p:childTnLst>
                              <p:par>
                                <p:cTn id="1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625418" pathEditMode="relative">
                                      <p:cBhvr>
                                        <p:cTn id="13" dur="1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35277 0.625418" pathEditMode="relative">
                                      <p:cBhvr>
                                        <p:cTn id="17" dur="1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40042 0.625418" pathEditMode="relative">
                                      <p:cBhvr>
                                        <p:cTn id="21" dur="1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cale_1200.jpeg" descr="scale_120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60048" y="12826"/>
            <a:ext cx="25061987" cy="140973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800px-Moon_merged_small.jpeg" descr="800px-Moon_merged_small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01757" y="726886"/>
            <a:ext cx="12262227" cy="1226222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ЛУНА"/>
          <p:cNvSpPr txBox="1"/>
          <p:nvPr/>
        </p:nvSpPr>
        <p:spPr>
          <a:xfrm>
            <a:off x="1513800" y="1475572"/>
            <a:ext cx="34493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ЛУНА</a:t>
            </a:r>
          </a:p>
        </p:txBody>
      </p:sp>
      <p:sp>
        <p:nvSpPr>
          <p:cNvPr id="150" name="ЛУНКА"/>
          <p:cNvSpPr txBox="1"/>
          <p:nvPr/>
        </p:nvSpPr>
        <p:spPr>
          <a:xfrm>
            <a:off x="1412536" y="3008637"/>
            <a:ext cx="427228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ЛУНКА</a:t>
            </a:r>
          </a:p>
        </p:txBody>
      </p:sp>
      <p:sp>
        <p:nvSpPr>
          <p:cNvPr id="151" name="ЛУНОХОД"/>
          <p:cNvSpPr txBox="1"/>
          <p:nvPr/>
        </p:nvSpPr>
        <p:spPr>
          <a:xfrm>
            <a:off x="1188151" y="6779613"/>
            <a:ext cx="616966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ЛУНОХОД</a:t>
            </a:r>
          </a:p>
        </p:txBody>
      </p:sp>
      <p:sp>
        <p:nvSpPr>
          <p:cNvPr id="152" name="ПОЛНОЛУНИЕ"/>
          <p:cNvSpPr txBox="1"/>
          <p:nvPr/>
        </p:nvSpPr>
        <p:spPr>
          <a:xfrm>
            <a:off x="1074868" y="10550589"/>
            <a:ext cx="885571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ПОЛНОЛУНИЕ</a:t>
            </a:r>
          </a:p>
        </p:txBody>
      </p:sp>
      <p:sp>
        <p:nvSpPr>
          <p:cNvPr id="153" name="ПРИЛУНИЛСЯ"/>
          <p:cNvSpPr txBox="1"/>
          <p:nvPr/>
        </p:nvSpPr>
        <p:spPr>
          <a:xfrm>
            <a:off x="1141543" y="8695180"/>
            <a:ext cx="872236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ПРИЛУНИЛСЯ</a:t>
            </a:r>
          </a:p>
        </p:txBody>
      </p:sp>
      <p:sp>
        <p:nvSpPr>
          <p:cNvPr id="154" name="ЛУННЫЙ"/>
          <p:cNvSpPr txBox="1"/>
          <p:nvPr/>
        </p:nvSpPr>
        <p:spPr>
          <a:xfrm>
            <a:off x="1302455" y="4864044"/>
            <a:ext cx="55194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ЛУННЫЙ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87585 -0.358389" pathEditMode="relative">
                                      <p:cBhvr>
                                        <p:cTn id="6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Т"/>
          <p:cNvSpPr txBox="1"/>
          <p:nvPr/>
        </p:nvSpPr>
        <p:spPr>
          <a:xfrm>
            <a:off x="5485446" y="2551049"/>
            <a:ext cx="5926805" cy="619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Т</a:t>
            </a:r>
          </a:p>
        </p:txBody>
      </p:sp>
      <p:sp>
        <p:nvSpPr>
          <p:cNvPr id="157" name="А"/>
          <p:cNvSpPr txBox="1"/>
          <p:nvPr/>
        </p:nvSpPr>
        <p:spPr>
          <a:xfrm>
            <a:off x="12249338" y="5265851"/>
            <a:ext cx="1474471" cy="269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А</a:t>
            </a:r>
          </a:p>
        </p:txBody>
      </p:sp>
      <p:sp>
        <p:nvSpPr>
          <p:cNvPr id="158" name="П"/>
          <p:cNvSpPr txBox="1"/>
          <p:nvPr/>
        </p:nvSpPr>
        <p:spPr>
          <a:xfrm>
            <a:off x="3652673" y="6045200"/>
            <a:ext cx="99568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П</a:t>
            </a:r>
          </a:p>
        </p:txBody>
      </p:sp>
      <p:sp>
        <p:nvSpPr>
          <p:cNvPr id="159" name="Р"/>
          <p:cNvSpPr txBox="1"/>
          <p:nvPr/>
        </p:nvSpPr>
        <p:spPr>
          <a:xfrm>
            <a:off x="17105275" y="4431896"/>
            <a:ext cx="2114551" cy="3911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Р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55987 0.002722" pathEditMode="relative">
                                      <p:cBhvr>
                                        <p:cTn id="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98364 0.000000" pathEditMode="relative">
                                      <p:cBhvr>
                                        <p:cTn id="9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0000 0.017931" pathEditMode="relative">
                                      <p:cBhvr>
                                        <p:cTn id="1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23701 0.022374" pathEditMode="relative">
                                      <p:cBhvr>
                                        <p:cTn id="15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5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А"/>
          <p:cNvSpPr txBox="1"/>
          <p:nvPr/>
        </p:nvSpPr>
        <p:spPr>
          <a:xfrm>
            <a:off x="10793696" y="9058795"/>
            <a:ext cx="1714501" cy="314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А</a:t>
            </a:r>
          </a:p>
        </p:txBody>
      </p:sp>
      <p:sp>
        <p:nvSpPr>
          <p:cNvPr id="162" name="Б . Р . Б . Н"/>
          <p:cNvSpPr txBox="1"/>
          <p:nvPr/>
        </p:nvSpPr>
        <p:spPr>
          <a:xfrm>
            <a:off x="1151672" y="2074894"/>
            <a:ext cx="66802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Б . Р . Б . Н</a:t>
            </a:r>
          </a:p>
        </p:txBody>
      </p:sp>
      <p:sp>
        <p:nvSpPr>
          <p:cNvPr id="163" name="С . Х . Р"/>
          <p:cNvSpPr txBox="1"/>
          <p:nvPr/>
        </p:nvSpPr>
        <p:spPr>
          <a:xfrm>
            <a:off x="10118511" y="2074894"/>
            <a:ext cx="465582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С . Х . Р</a:t>
            </a:r>
          </a:p>
        </p:txBody>
      </p:sp>
      <p:sp>
        <p:nvSpPr>
          <p:cNvPr id="164" name="СТ . К . Н"/>
          <p:cNvSpPr txBox="1"/>
          <p:nvPr/>
        </p:nvSpPr>
        <p:spPr>
          <a:xfrm>
            <a:off x="17682353" y="2074894"/>
            <a:ext cx="55499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СТ . К . Н</a:t>
            </a:r>
          </a:p>
        </p:txBody>
      </p:sp>
      <p:sp>
        <p:nvSpPr>
          <p:cNvPr id="165" name="П . РТ ."/>
          <p:cNvSpPr txBox="1"/>
          <p:nvPr/>
        </p:nvSpPr>
        <p:spPr>
          <a:xfrm>
            <a:off x="4304660" y="6045200"/>
            <a:ext cx="42672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П . РТ .</a:t>
            </a:r>
          </a:p>
        </p:txBody>
      </p:sp>
      <p:sp>
        <p:nvSpPr>
          <p:cNvPr id="166" name="К . Р . НД . Ш"/>
          <p:cNvSpPr txBox="1"/>
          <p:nvPr/>
        </p:nvSpPr>
        <p:spPr>
          <a:xfrm>
            <a:off x="13245732" y="6045200"/>
            <a:ext cx="801878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К . Р . НД . Ш</a:t>
            </a:r>
          </a:p>
        </p:txBody>
      </p:sp>
      <p:sp>
        <p:nvSpPr>
          <p:cNvPr id="167" name="БАРАБАН"/>
          <p:cNvSpPr txBox="1"/>
          <p:nvPr/>
        </p:nvSpPr>
        <p:spPr>
          <a:xfrm>
            <a:off x="1540292" y="13458778"/>
            <a:ext cx="590296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БАРАБАН</a:t>
            </a:r>
          </a:p>
        </p:txBody>
      </p:sp>
      <p:sp>
        <p:nvSpPr>
          <p:cNvPr id="168" name="САХАР"/>
          <p:cNvSpPr txBox="1"/>
          <p:nvPr/>
        </p:nvSpPr>
        <p:spPr>
          <a:xfrm>
            <a:off x="9582118" y="13458778"/>
            <a:ext cx="413766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САХАР</a:t>
            </a:r>
          </a:p>
        </p:txBody>
      </p:sp>
      <p:sp>
        <p:nvSpPr>
          <p:cNvPr id="169" name="СТАКАН"/>
          <p:cNvSpPr txBox="1"/>
          <p:nvPr/>
        </p:nvSpPr>
        <p:spPr>
          <a:xfrm>
            <a:off x="17506266" y="13458778"/>
            <a:ext cx="503174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СТАКАН</a:t>
            </a:r>
          </a:p>
        </p:txBody>
      </p:sp>
      <p:sp>
        <p:nvSpPr>
          <p:cNvPr id="170" name="ПАРТА"/>
          <p:cNvSpPr txBox="1"/>
          <p:nvPr/>
        </p:nvSpPr>
        <p:spPr>
          <a:xfrm>
            <a:off x="6060166" y="14583111"/>
            <a:ext cx="41021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ПАРТА</a:t>
            </a:r>
          </a:p>
        </p:txBody>
      </p:sp>
      <p:sp>
        <p:nvSpPr>
          <p:cNvPr id="171" name="КАРАНДАШ"/>
          <p:cNvSpPr txBox="1"/>
          <p:nvPr/>
        </p:nvSpPr>
        <p:spPr>
          <a:xfrm>
            <a:off x="12760821" y="14583111"/>
            <a:ext cx="724154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0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rPr dirty="0"/>
              <a:t>КАРАНДАШ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23284 -0.331492" pathEditMode="relative">
                                      <p:cBhvr>
                                        <p:cTn id="6" dur="1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"/>
                            </p:stCondLst>
                            <p:childTnLst>
                              <p:par>
                                <p:cTn id="8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9546 -0.829971" pathEditMode="relative">
                                      <p:cBhvr>
                                        <p:cTn id="9" dur="1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17396 -0.333013" pathEditMode="relative">
                                      <p:cBhvr>
                                        <p:cTn id="13" dur="1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"/>
                            </p:stCondLst>
                            <p:childTnLst>
                              <p:par>
                                <p:cTn id="15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22189 -0.829971" pathEditMode="relative">
                                      <p:cBhvr>
                                        <p:cTn id="16" dur="1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2756 -0.319555" pathEditMode="relative">
                                      <p:cBhvr>
                                        <p:cTn id="20" dur="1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"/>
                            </p:stCondLst>
                            <p:childTnLst>
                              <p:par>
                                <p:cTn id="22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07675 -0.829971" pathEditMode="relative">
                                      <p:cBhvr>
                                        <p:cTn id="23" dur="1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1762 -0.601795" pathEditMode="relative">
                                      <p:cBhvr>
                                        <p:cTn id="27" dur="1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"/>
                            </p:stCondLst>
                            <p:childTnLst>
                              <p:par>
                                <p:cTn id="29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68609 -0.622478" pathEditMode="relative">
                                      <p:cBhvr>
                                        <p:cTn id="30" dur="1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69269 -0.599424" pathEditMode="relative">
                                      <p:cBhvr>
                                        <p:cTn id="34" dur="1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-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17396 -0.622478" pathEditMode="relative">
                                      <p:cBhvr>
                                        <p:cTn id="36" dur="1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76200" dir="18900000" rotWithShape="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76200" dir="18900000" rotWithShape="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69</Words>
  <Application>Microsoft Office PowerPoint</Application>
  <PresentationFormat>Произвольный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Gradient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modified xsi:type="dcterms:W3CDTF">2022-04-11T16:16:30Z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749506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