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8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669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223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228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974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632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220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61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687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36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007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605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757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90" y="161863"/>
            <a:ext cx="8970020" cy="6534274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4048" y="3573016"/>
            <a:ext cx="2996952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«Солнышко»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437112"/>
            <a:ext cx="3573016" cy="1368152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Барельефная лепка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Подготовила: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Бородич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Предметы декоративно-прикладного искусства</a:t>
            </a:r>
            <a:endParaRPr lang="ru-RU" dirty="0"/>
          </a:p>
        </p:txBody>
      </p:sp>
      <p:pic>
        <p:nvPicPr>
          <p:cNvPr id="3" name="Рисунок 2" descr="F:\Мама\старшая 2017-2018\речевой центр\407493_2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88840"/>
            <a:ext cx="4324524" cy="4035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Мама\старшая 2017-2018\речевой центр\1617_html_26d6791e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96752"/>
            <a:ext cx="6630318" cy="473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Мама\старшая 2017-2018\речевой центр\407493_2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6620793" cy="431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900igr.net/up/datai/69570/0003-008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80728"/>
            <a:ext cx="7720161" cy="528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randukraine.com/wp-content/uploads/2001/01/chto-oznachayut-solnechnyie-simvolyi-na-yaytse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132856"/>
            <a:ext cx="7302341" cy="255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12" y="3116598"/>
            <a:ext cx="4885134" cy="3663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422" y="0"/>
            <a:ext cx="3312368" cy="2588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17367" t="20993" r="17367" b="13741"/>
          <a:stretch/>
        </p:blipFill>
        <p:spPr>
          <a:xfrm>
            <a:off x="2964723" y="1740184"/>
            <a:ext cx="3214553" cy="24109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l="8499" t="21613" r="11864" b="2190"/>
          <a:stretch/>
        </p:blipFill>
        <p:spPr>
          <a:xfrm>
            <a:off x="116210" y="188640"/>
            <a:ext cx="3159646" cy="2269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/>
          <a:srcRect l="9395" t="6688" r="5703" b="16531"/>
          <a:stretch/>
        </p:blipFill>
        <p:spPr>
          <a:xfrm>
            <a:off x="5396377" y="4184259"/>
            <a:ext cx="3600400" cy="2442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716965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15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«Солнышко»</vt:lpstr>
      <vt:lpstr>Предметы декоративно-прикладного искусства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Солнышко</dc:title>
  <cp:lastModifiedBy>User</cp:lastModifiedBy>
  <cp:revision>7</cp:revision>
  <dcterms:modified xsi:type="dcterms:W3CDTF">2022-04-14T11:16:50Z</dcterms:modified>
</cp:coreProperties>
</file>