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63" r:id="rId6"/>
    <p:sldId id="262" r:id="rId7"/>
    <p:sldId id="259" r:id="rId8"/>
    <p:sldId id="261" r:id="rId9"/>
    <p:sldId id="264" r:id="rId10"/>
    <p:sldId id="260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4A7AB-C8FB-489F-9E43-818A072A2677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45A-694E-43AB-AF17-05D81CE97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4A7AB-C8FB-489F-9E43-818A072A2677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45A-694E-43AB-AF17-05D81CE97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4A7AB-C8FB-489F-9E43-818A072A2677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45A-694E-43AB-AF17-05D81CE97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4A7AB-C8FB-489F-9E43-818A072A2677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45A-694E-43AB-AF17-05D81CE97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4A7AB-C8FB-489F-9E43-818A072A2677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45A-694E-43AB-AF17-05D81CE97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4A7AB-C8FB-489F-9E43-818A072A2677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45A-694E-43AB-AF17-05D81CE97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4A7AB-C8FB-489F-9E43-818A072A2677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45A-694E-43AB-AF17-05D81CE97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4A7AB-C8FB-489F-9E43-818A072A2677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45A-694E-43AB-AF17-05D81CE97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4A7AB-C8FB-489F-9E43-818A072A2677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45A-694E-43AB-AF17-05D81CE97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4A7AB-C8FB-489F-9E43-818A072A2677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45A-694E-43AB-AF17-05D81CE97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4A7AB-C8FB-489F-9E43-818A072A2677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7F45A-694E-43AB-AF17-05D81CE97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4A7AB-C8FB-489F-9E43-818A072A2677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7F45A-694E-43AB-AF17-05D81CE97C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93721841_6-p-foni-dlya-detskikh-prezentatsii-v-shkolu-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15416"/>
            <a:ext cx="9144000" cy="6857999"/>
          </a:xfrm>
          <a:prstGeom prst="rect">
            <a:avLst/>
          </a:prstGeom>
        </p:spPr>
      </p:pic>
      <p:pic>
        <p:nvPicPr>
          <p:cNvPr id="4" name="Рисунок 3" descr="1593721841_6-p-foni-dlya-detskikh-prezentatsii-v-shkolu-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15416"/>
            <a:ext cx="9144000" cy="71734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967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МДОАУ «Детский сад №147 «Теремок» г. Орска»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988840"/>
            <a:ext cx="6400800" cy="4176464"/>
          </a:xfrm>
        </p:spPr>
        <p:txBody>
          <a:bodyPr/>
          <a:lstStyle/>
          <a:p>
            <a:r>
              <a:rPr lang="ru-RU" b="1" dirty="0" smtClean="0"/>
              <a:t>"Формирование у детей дошкольного возраста потребности и мотивации к ЗОЖ»                                       </a:t>
            </a:r>
            <a:r>
              <a:rPr lang="ru-RU" sz="1800" dirty="0" smtClean="0">
                <a:solidFill>
                  <a:schemeClr val="tx1"/>
                </a:solidFill>
              </a:rPr>
              <a:t>Сделала воспитатель:  Иванищева А.В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93721841_6-p-foni-dlya-detskikh-prezentatsii-v-shkolu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Картотека режимных моментов</a:t>
            </a:r>
            <a:endParaRPr lang="ru-RU" dirty="0"/>
          </a:p>
        </p:txBody>
      </p:sp>
      <p:pic>
        <p:nvPicPr>
          <p:cNvPr id="7" name="Рисунок 6" descr="0-02-05-58113ec74c65fe4347d311284ace073b51f387550ae0e717a6db3b07db441b30_e4ed492faa319bb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700808"/>
            <a:ext cx="3672408" cy="36004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5364088" y="1772816"/>
            <a:ext cx="3168352" cy="345638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20072" y="1916832"/>
            <a:ext cx="3528392" cy="32403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Формировать  общей культуры детей , культуры поведения, общения, питания, сна, здоровья, безопасности жизнедеятельности, развитие личностных и физических качеств, предпосылок к учебной деятельности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93721841_6-p-foni-dlya-detskikh-prezentatsii-v-shkolu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Спасибо за внимание!</a:t>
            </a:r>
            <a:r>
              <a:rPr lang="ru-RU" sz="5400" b="1" dirty="0" smtClean="0"/>
              <a:t> </a:t>
            </a:r>
            <a:endParaRPr lang="ru-RU" sz="5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564904"/>
            <a:ext cx="2448272" cy="31683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93721841_6-p-foni-dlya-detskikh-prezentatsii-v-shkolu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Уголок </a:t>
            </a:r>
            <a:r>
              <a:rPr lang="ru-RU" sz="6000" dirty="0" err="1" smtClean="0"/>
              <a:t>Зож</a:t>
            </a:r>
            <a:endParaRPr lang="ru-RU" sz="6000" dirty="0"/>
          </a:p>
        </p:txBody>
      </p:sp>
      <p:pic>
        <p:nvPicPr>
          <p:cNvPr id="6" name="Рисунок 5" descr="0-02-05-0dbc9f2e485ad589b837ccb3b0fe3570b45261f490be166c16adfd7df2310ddf_c28df31890c56e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484784"/>
            <a:ext cx="6480720" cy="45245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93721841_6-p-foni-dlya-detskikh-prezentatsii-v-shkolu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6984776" cy="1143000"/>
          </a:xfrm>
        </p:spPr>
        <p:txBody>
          <a:bodyPr>
            <a:normAutofit/>
          </a:bodyPr>
          <a:lstStyle/>
          <a:p>
            <a:r>
              <a:rPr lang="ru-RU" dirty="0" err="1" smtClean="0"/>
              <a:t>Лэпбук</a:t>
            </a:r>
            <a:r>
              <a:rPr lang="ru-RU" dirty="0" smtClean="0"/>
              <a:t> «Здоровые детки»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07904" y="1988840"/>
            <a:ext cx="5040560" cy="3600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*</a:t>
            </a:r>
            <a:r>
              <a:rPr lang="ru-RU" i="1" dirty="0" smtClean="0">
                <a:solidFill>
                  <a:schemeClr val="tx1"/>
                </a:solidFill>
              </a:rPr>
              <a:t>Познакомить </a:t>
            </a:r>
            <a:r>
              <a:rPr lang="ru-RU" i="1" dirty="0">
                <a:solidFill>
                  <a:schemeClr val="tx1"/>
                </a:solidFill>
              </a:rPr>
              <a:t>детей с простыми </a:t>
            </a:r>
            <a:r>
              <a:rPr lang="ru-RU" i="1" dirty="0" smtClean="0">
                <a:solidFill>
                  <a:schemeClr val="tx1"/>
                </a:solidFill>
              </a:rPr>
              <a:t>видами: (атрибуты , чем нужно питаться , </a:t>
            </a:r>
            <a:r>
              <a:rPr lang="ru-RU" i="1" dirty="0" err="1" smtClean="0">
                <a:solidFill>
                  <a:schemeClr val="tx1"/>
                </a:solidFill>
              </a:rPr>
              <a:t>пазлы</a:t>
            </a:r>
            <a:r>
              <a:rPr lang="ru-RU" i="1" dirty="0" smtClean="0">
                <a:solidFill>
                  <a:schemeClr val="tx1"/>
                </a:solidFill>
              </a:rPr>
              <a:t>, виды спорта, загадки, соблюдать </a:t>
            </a:r>
            <a:r>
              <a:rPr lang="ru-RU" i="1" dirty="0" err="1" smtClean="0">
                <a:solidFill>
                  <a:schemeClr val="tx1"/>
                </a:solidFill>
              </a:rPr>
              <a:t>гигиену,если</a:t>
            </a:r>
            <a:r>
              <a:rPr lang="ru-RU" i="1" dirty="0" smtClean="0">
                <a:solidFill>
                  <a:schemeClr val="tx1"/>
                </a:solidFill>
              </a:rPr>
              <a:t> хочешь быть здоров.) части лица. </a:t>
            </a:r>
            <a:endParaRPr lang="ru-RU" i="1" dirty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*Стимулировать </a:t>
            </a:r>
            <a:r>
              <a:rPr lang="ru-RU" i="1" dirty="0">
                <a:solidFill>
                  <a:schemeClr val="tx1"/>
                </a:solidFill>
              </a:rPr>
              <a:t>познавательную активность, способствовать развитию коммуникативных навыков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*Способствовать </a:t>
            </a:r>
            <a:r>
              <a:rPr lang="ru-RU" i="1" dirty="0">
                <a:solidFill>
                  <a:schemeClr val="tx1"/>
                </a:solidFill>
              </a:rPr>
              <a:t>развитию речи детей, пополнению активного и пассивного словаря детей</a:t>
            </a:r>
          </a:p>
          <a:p>
            <a:r>
              <a:rPr lang="ru-RU" i="1" dirty="0">
                <a:solidFill>
                  <a:schemeClr val="tx1"/>
                </a:solidFill>
              </a:rPr>
              <a:t/>
            </a:r>
            <a:br>
              <a:rPr lang="ru-RU" i="1" dirty="0">
                <a:solidFill>
                  <a:schemeClr val="tx1"/>
                </a:solidFill>
              </a:rPr>
            </a:b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0-02-05-8f5ddcc839f7a5e9d3d82e96db256265e74940c4bea8464b3a2df99811292232_51632637a423ed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916832"/>
            <a:ext cx="2808312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93721841_6-p-foni-dlya-detskikh-prezentatsii-v-shkolu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Умные </a:t>
            </a:r>
            <a:r>
              <a:rPr lang="ru-RU" dirty="0" err="1" smtClean="0"/>
              <a:t>пазлы</a:t>
            </a:r>
            <a:r>
              <a:rPr lang="ru-RU" dirty="0" smtClean="0"/>
              <a:t>, соблюдай </a:t>
            </a:r>
            <a:r>
              <a:rPr lang="ru-RU" dirty="0" err="1" smtClean="0"/>
              <a:t>гигиену,загадки</a:t>
            </a:r>
            <a:r>
              <a:rPr lang="ru-RU" dirty="0" smtClean="0"/>
              <a:t>,</a:t>
            </a:r>
            <a:endParaRPr lang="ru-RU" dirty="0"/>
          </a:p>
        </p:txBody>
      </p:sp>
      <p:pic>
        <p:nvPicPr>
          <p:cNvPr id="6" name="Рисунок 5" descr="0-02-05-864ddf665e98fe5a8f75ac6995cd2bbcbb2105a67d5c354786e5170f6352f3ed_69bf1f35e86495f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708920"/>
            <a:ext cx="2160240" cy="3024336"/>
          </a:xfrm>
          <a:prstGeom prst="rect">
            <a:avLst/>
          </a:prstGeom>
        </p:spPr>
      </p:pic>
      <p:pic>
        <p:nvPicPr>
          <p:cNvPr id="8" name="Рисунок 7" descr="0-02-05-a11e7cc2ff1af6debe986828e49e7819b3c0314e8be065a594430331fd6aeeb4_3f7e217cbc10308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1628800"/>
            <a:ext cx="2160240" cy="2952328"/>
          </a:xfrm>
          <a:prstGeom prst="rect">
            <a:avLst/>
          </a:prstGeom>
        </p:spPr>
      </p:pic>
      <p:pic>
        <p:nvPicPr>
          <p:cNvPr id="9" name="Рисунок 8" descr="0-02-05-7ab3f8621b6b9611a626489620d55d748bd5e2d9d194fe561609de5395c4450d_6adc458f88a191c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2852936"/>
            <a:ext cx="2160240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93721841_6-p-foni-dlya-detskikh-prezentatsii-v-shkolu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30624" cy="1143000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Что нужно для здорового образа жизни</a:t>
            </a:r>
            <a:endParaRPr lang="ru-RU" sz="2000" i="1" dirty="0"/>
          </a:p>
        </p:txBody>
      </p:sp>
      <p:pic>
        <p:nvPicPr>
          <p:cNvPr id="6" name="Рисунок 5" descr="0-02-05-e965c3251b0363e0436c77aff597a996786f890a4141442811f5f2899329a166_49615533af7ebc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772816"/>
            <a:ext cx="2267744" cy="2952328"/>
          </a:xfrm>
          <a:prstGeom prst="rect">
            <a:avLst/>
          </a:prstGeom>
        </p:spPr>
      </p:pic>
      <p:pic>
        <p:nvPicPr>
          <p:cNvPr id="7" name="Рисунок 6" descr="0-02-05-488f00a3c39db2de162a2e8025779a942943b0db0c36d1bfb995a5dba0e1e519_7cb2036c0cd4ad2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2636912"/>
            <a:ext cx="2376264" cy="2952328"/>
          </a:xfrm>
          <a:prstGeom prst="rect">
            <a:avLst/>
          </a:prstGeom>
        </p:spPr>
      </p:pic>
      <p:pic>
        <p:nvPicPr>
          <p:cNvPr id="8" name="Рисунок 7" descr="0-02-05-759b94795c630483e3f7057d9bcf4d2bf6a72f511a058935a159d40366c31404_72db5ae9e9bd564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1916832"/>
            <a:ext cx="2355726" cy="288032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3563888" y="1268760"/>
            <a:ext cx="2088232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Одень куклу Машу по погоде</a:t>
            </a:r>
            <a:endParaRPr lang="ru-RU" sz="20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93721841_6-p-foni-dlya-detskikh-prezentatsii-v-shkolu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«Полезное и вредное для зубов»</a:t>
            </a:r>
            <a:endParaRPr lang="ru-RU" dirty="0"/>
          </a:p>
        </p:txBody>
      </p:sp>
      <p:pic>
        <p:nvPicPr>
          <p:cNvPr id="7" name="Рисунок 6" descr="0-02-05-5759c48876e8bbcc85fdfda3bb9f110d54332ac8c5b3c40e8a1ac640e4b19c00_8cec9bc5471f667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844824"/>
            <a:ext cx="3240360" cy="3744416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4572000" y="1916832"/>
            <a:ext cx="4320480" cy="36724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 smtClean="0">
                <a:solidFill>
                  <a:schemeClr val="tx1"/>
                </a:solidFill>
              </a:rPr>
              <a:t>Цель :                                                                           Закреплять представление детей о том, что существуют </a:t>
            </a:r>
            <a:r>
              <a:rPr lang="ru-RU" b="1" i="1" dirty="0" smtClean="0">
                <a:solidFill>
                  <a:schemeClr val="tx1"/>
                </a:solidFill>
              </a:rPr>
              <a:t>полезные и вредные продукты для зубов</a:t>
            </a:r>
            <a:r>
              <a:rPr lang="ru-RU" i="1" dirty="0" smtClean="0">
                <a:solidFill>
                  <a:schemeClr val="tx1"/>
                </a:solidFill>
              </a:rPr>
              <a:t>,                              Задачи :                                                           Сформировать понятие о том, что здоровье </a:t>
            </a:r>
            <a:r>
              <a:rPr lang="ru-RU" b="1" i="1" dirty="0" smtClean="0">
                <a:solidFill>
                  <a:schemeClr val="tx1"/>
                </a:solidFill>
              </a:rPr>
              <a:t>зубов зависит и от пищи</a:t>
            </a:r>
            <a:r>
              <a:rPr lang="ru-RU" i="1" dirty="0" smtClean="0">
                <a:solidFill>
                  <a:schemeClr val="tx1"/>
                </a:solidFill>
              </a:rPr>
              <a:t>, которую мы принимаем. Способствовать воспитанию бережного отношения к своему здоровью.</a:t>
            </a:r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593721841_6-p-foni-dlya-detskikh-prezentatsii-v-shkolu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2800" dirty="0" smtClean="0"/>
              <a:t>Наглядно демонстративный материал «Польза витаминов» «Как нам Закаляться» «Правильное питание- залог здоровья»</a:t>
            </a:r>
            <a:endParaRPr lang="ru-RU" sz="2800" dirty="0"/>
          </a:p>
        </p:txBody>
      </p:sp>
      <p:pic>
        <p:nvPicPr>
          <p:cNvPr id="7" name="Рисунок 6" descr="0-02-05-58db5fb1c9cf22fbf60008a58d720754b0cc82d70734f85491d9af1f707f120d_94f663299d691c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060848"/>
            <a:ext cx="2448272" cy="3528392"/>
          </a:xfrm>
          <a:prstGeom prst="rect">
            <a:avLst/>
          </a:prstGeom>
        </p:spPr>
      </p:pic>
      <p:pic>
        <p:nvPicPr>
          <p:cNvPr id="8" name="Рисунок 7" descr="0-02-05-66a8756e375e543b4fea0b60c45f133c7a76f13b52d3f27b16d2660a0faffec3_78b48ae73307dd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2132856"/>
            <a:ext cx="2376264" cy="3456384"/>
          </a:xfrm>
          <a:prstGeom prst="rect">
            <a:avLst/>
          </a:prstGeom>
        </p:spPr>
      </p:pic>
      <p:pic>
        <p:nvPicPr>
          <p:cNvPr id="9" name="Рисунок 8" descr="0-02-05-bc9854c057c42cb64623d0fc686a988ba35ba59597df7f8dc320261a96e898be_c9231452dd0b940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2060848"/>
            <a:ext cx="2376264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93721841_6-p-foni-dlya-detskikh-prezentatsii-v-shkolu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«Фрукты ,овощи , ягоды»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7984" y="1844824"/>
            <a:ext cx="4464496" cy="36724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 smtClean="0">
                <a:solidFill>
                  <a:schemeClr val="tx1"/>
                </a:solidFill>
              </a:rPr>
              <a:t>Цель :                                                                 формировать у детей интерес к здоровому образу жизни.                                                     Задачи:                                                                               * Учить детей различать полезные и вредные продукты, закрепить понятие «овощи» «фрукты» «ягоды». *Знакомить детей с понятием «витамины»,какую пользу они приносят .                                                          *Воспитывать интерес к здоровому образу жизни , желание заботиться о своем здоровье. 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0-02-05-bab2378c8d5b7e6be80d4915e0abaad68f72d740c27e59e951f6ce1290b71700_d8b1874b24359b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844824"/>
            <a:ext cx="3240360" cy="374441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93721841_6-p-foni-dlya-detskikh-prezentatsii-v-shkolu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«Как быть чистым»</a:t>
            </a:r>
            <a:endParaRPr lang="ru-RU" dirty="0"/>
          </a:p>
        </p:txBody>
      </p:sp>
      <p:pic>
        <p:nvPicPr>
          <p:cNvPr id="5" name="Рисунок 4" descr="0-02-05-e80b2387cd1fa619d60ce0c1ee6e68480424044d69a1a75a19e7cfe1445f0cd8_8a8e271a4b605d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484784"/>
            <a:ext cx="3528392" cy="3672408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932040" y="2204864"/>
            <a:ext cx="4032448" cy="30963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Цель</a:t>
            </a:r>
            <a:r>
              <a:rPr lang="ru-RU" dirty="0" smtClean="0">
                <a:solidFill>
                  <a:schemeClr val="tx1"/>
                </a:solidFill>
              </a:rPr>
              <a:t>: продолжать приобщать детей к здоровому образу жизни через культурно-гигиенические навыки.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Задачи: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- воспитывать привычку следить за своим внешним видом;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расширять знания детей о правилах личной гигиены, аккуратности и чистоте;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побуждать детей отвечать на вопросы;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развивать мышление, память.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302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МДОАУ «Детский сад №147 «Теремок» г. Орска»</vt:lpstr>
      <vt:lpstr>Уголок Зож</vt:lpstr>
      <vt:lpstr>Лэпбук «Здоровые детки»</vt:lpstr>
      <vt:lpstr>Умные пазлы, соблюдай гигиену,загадки,</vt:lpstr>
      <vt:lpstr>Что нужно для здорового образа жизни</vt:lpstr>
      <vt:lpstr>Игра «Полезное и вредное для зубов»</vt:lpstr>
      <vt:lpstr>Наглядно демонстративный материал «Польза витаминов» «Как нам Закаляться» «Правильное питание- залог здоровья»</vt:lpstr>
      <vt:lpstr>Игра «Фрукты ,овощи , ягоды»</vt:lpstr>
      <vt:lpstr>Игра «Как быть чистым»</vt:lpstr>
      <vt:lpstr>Картотека режимных моментов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МДОАУ «Детский сад №147 «Теремок» г. Орска»</dc:title>
  <dc:creator>пк</dc:creator>
  <cp:lastModifiedBy>пк</cp:lastModifiedBy>
  <cp:revision>27</cp:revision>
  <dcterms:created xsi:type="dcterms:W3CDTF">2022-02-23T10:58:55Z</dcterms:created>
  <dcterms:modified xsi:type="dcterms:W3CDTF">2022-03-11T07:54:20Z</dcterms:modified>
</cp:coreProperties>
</file>