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145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5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995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4732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863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4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596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94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4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8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1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6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3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55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1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DBF2450-9FD6-4306-BF88-0556291A7F18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48648E3-3B98-4D29-9A1A-480F212EF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3081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E570C8AF-B623-4D5A-B655-B0C220055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0" y="2327033"/>
            <a:ext cx="8051800" cy="453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83F15F-E0B8-405C-AC8F-28745092965D}"/>
              </a:ext>
            </a:extLst>
          </p:cNvPr>
          <p:cNvSpPr txBox="1"/>
          <p:nvPr/>
        </p:nvSpPr>
        <p:spPr>
          <a:xfrm>
            <a:off x="1190624" y="744416"/>
            <a:ext cx="10506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Мусор – глобальная экологическая проблема</a:t>
            </a:r>
          </a:p>
        </p:txBody>
      </p:sp>
    </p:spTree>
    <p:extLst>
      <p:ext uri="{BB962C8B-B14F-4D97-AF65-F5344CB8AC3E}">
        <p14:creationId xmlns:p14="http://schemas.microsoft.com/office/powerpoint/2010/main" val="309857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зображение">
            <a:extLst>
              <a:ext uri="{FF2B5EF4-FFF2-40B4-BE49-F238E27FC236}">
                <a16:creationId xmlns:a16="http://schemas.microsoft.com/office/drawing/2014/main" id="{52E4F51B-8F68-450C-B016-DC812FF34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2274876"/>
            <a:ext cx="6096000" cy="458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C0C064-753E-4A3A-ABBC-8C10FEB8AC7A}"/>
              </a:ext>
            </a:extLst>
          </p:cNvPr>
          <p:cNvSpPr txBox="1"/>
          <p:nvPr/>
        </p:nvSpPr>
        <p:spPr>
          <a:xfrm>
            <a:off x="1301750" y="254000"/>
            <a:ext cx="9588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Мусорная реформа в России или же реформа обращения с отходами производства и потребления в Российской Федерации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77A3B1-340F-4577-A9C7-354F8DFF7B06}"/>
              </a:ext>
            </a:extLst>
          </p:cNvPr>
          <p:cNvSpPr txBox="1"/>
          <p:nvPr/>
        </p:nvSpPr>
        <p:spPr>
          <a:xfrm>
            <a:off x="279400" y="1955800"/>
            <a:ext cx="5524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effectLst/>
                <a:latin typeface="Arial" panose="020B0604020202020204" pitchFamily="34" charset="0"/>
              </a:rPr>
              <a:t>«Это очень важная тема. Она беспокоит огромное количество граждан. Это не менее важно, чем борьба за сохранение лесов и городские парки. Знаете, что касается, например, Московской области, то мне приходилось некоторыми вопросами здесь заниматься лично.» (с) Владимир Путин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27DE7-D5CB-4182-9C23-4C5969AD218C}"/>
              </a:ext>
            </a:extLst>
          </p:cNvPr>
          <p:cNvSpPr txBox="1"/>
          <p:nvPr/>
        </p:nvSpPr>
        <p:spPr>
          <a:xfrm>
            <a:off x="279400" y="4178300"/>
            <a:ext cx="5524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effectLst/>
                <a:latin typeface="GraphikCy"/>
              </a:rPr>
              <a:t>Цели реформы:</a:t>
            </a:r>
          </a:p>
          <a:p>
            <a:r>
              <a:rPr lang="ru-RU" b="0" i="0" dirty="0">
                <a:effectLst/>
                <a:latin typeface="GraphikCy"/>
              </a:rPr>
              <a:t>1. Решение проблемы накопленного экологического вреда, ликвидация свалок, полигонов, которые не соответствуют нормам безопасности;</a:t>
            </a:r>
            <a:br>
              <a:rPr lang="ru-RU" dirty="0"/>
            </a:br>
            <a:r>
              <a:rPr lang="ru-RU" dirty="0"/>
              <a:t>2. </a:t>
            </a:r>
            <a:r>
              <a:rPr lang="ru-RU" b="0" i="0" dirty="0">
                <a:effectLst/>
                <a:latin typeface="GraphikCy"/>
              </a:rPr>
              <a:t>Сокращение количества отходов, которое производят люди;</a:t>
            </a:r>
            <a:br>
              <a:rPr lang="ru-RU" dirty="0"/>
            </a:br>
            <a:r>
              <a:rPr lang="ru-RU" dirty="0"/>
              <a:t>3. </a:t>
            </a:r>
            <a:r>
              <a:rPr lang="ru-RU" b="0" i="0" dirty="0">
                <a:effectLst/>
                <a:latin typeface="GraphikCy"/>
              </a:rPr>
              <a:t>Стремление к переработке и раздельному сбору отходов.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10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7C9C0DB-E201-492F-B818-E43F7DD9B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42CC6B-B464-4FCD-BB2A-76929465DCE0}"/>
              </a:ext>
            </a:extLst>
          </p:cNvPr>
          <p:cNvSpPr txBox="1"/>
          <p:nvPr/>
        </p:nvSpPr>
        <p:spPr>
          <a:xfrm>
            <a:off x="495300" y="342900"/>
            <a:ext cx="5321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0" dirty="0">
                <a:effectLst/>
                <a:latin typeface="Roboto" panose="02000000000000000000" pitchFamily="2" charset="0"/>
              </a:rPr>
              <a:t>Шведский путь отходов</a:t>
            </a:r>
          </a:p>
          <a:p>
            <a:endParaRPr lang="ru-RU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1DEF5-19E7-41C4-BB0F-2135D98E25EC}"/>
              </a:ext>
            </a:extLst>
          </p:cNvPr>
          <p:cNvSpPr txBox="1"/>
          <p:nvPr/>
        </p:nvSpPr>
        <p:spPr>
          <a:xfrm>
            <a:off x="381000" y="1308100"/>
            <a:ext cx="5321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effectLst/>
                <a:latin typeface="roboto" panose="02000000000000000000" pitchFamily="2" charset="0"/>
              </a:rPr>
              <a:t>Швеция — один из мировых лидеров по переработке отходов. По данным местной ассоциации по переработке Avfall Sverige на 2019 год, на свалки отправлялось лишь 0,8% всех отходов в стране.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D0C84E-5F36-44C5-8A06-9F7CF2B2CAB0}"/>
              </a:ext>
            </a:extLst>
          </p:cNvPr>
          <p:cNvSpPr txBox="1"/>
          <p:nvPr/>
        </p:nvSpPr>
        <p:spPr>
          <a:xfrm>
            <a:off x="381000" y="3175000"/>
            <a:ext cx="543560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ru-RU" i="0" dirty="0">
                <a:effectLst/>
                <a:latin typeface="noto serif" panose="02020600060500020200" pitchFamily="18" charset="0"/>
              </a:rPr>
              <a:t>Иерархия управления отходов в Швеции выглядит следующим образом: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i="0" dirty="0">
                <a:effectLst/>
                <a:latin typeface="noto serif" panose="02020600060500020200" pitchFamily="18" charset="0"/>
              </a:rPr>
              <a:t>предотвращение образования отходов;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i="0" dirty="0">
                <a:effectLst/>
                <a:latin typeface="noto serif" panose="02020600060500020200" pitchFamily="18" charset="0"/>
              </a:rPr>
              <a:t>повторное использование;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i="0" dirty="0">
                <a:effectLst/>
                <a:latin typeface="noto serif" panose="02020600060500020200" pitchFamily="18" charset="0"/>
              </a:rPr>
              <a:t>переработка материалов и биологическая очистка;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i="0" dirty="0">
                <a:effectLst/>
                <a:latin typeface="noto serif" panose="02020600060500020200" pitchFamily="18" charset="0"/>
              </a:rPr>
              <a:t>другие виды переработки — например, для производства энергии;</a:t>
            </a:r>
          </a:p>
          <a:p>
            <a:pPr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i="0" dirty="0">
                <a:effectLst/>
                <a:latin typeface="noto serif" panose="02020600060500020200" pitchFamily="18" charset="0"/>
              </a:rPr>
              <a:t>захоронение отходов на свалках.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427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7A90BB-E141-47F1-80AF-14139B494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8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0C1FA5F0-E299-40CA-B29C-107F21912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984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9057F5FE-3122-4CEE-B08A-A42582475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345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19</TotalTime>
  <Words>190</Words>
  <Application>Microsoft Office PowerPoint</Application>
  <PresentationFormat>Широкоэкранный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Calisto MT</vt:lpstr>
      <vt:lpstr>GraphikCy</vt:lpstr>
      <vt:lpstr>noto serif</vt:lpstr>
      <vt:lpstr>roboto</vt:lpstr>
      <vt:lpstr>roboto</vt:lpstr>
      <vt:lpstr>Wingdings 2</vt:lpstr>
      <vt:lpstr>Сланец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sas</dc:creator>
  <cp:lastModifiedBy>Сергей sas</cp:lastModifiedBy>
  <cp:revision>1</cp:revision>
  <dcterms:created xsi:type="dcterms:W3CDTF">2022-04-10T20:41:22Z</dcterms:created>
  <dcterms:modified xsi:type="dcterms:W3CDTF">2022-04-10T21:00:40Z</dcterms:modified>
</cp:coreProperties>
</file>