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8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0F7D-79FA-4E22-9A0F-69ECAF534004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3CA5-79E6-49D9-80E2-15D4A88F5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06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0F7D-79FA-4E22-9A0F-69ECAF534004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3CA5-79E6-49D9-80E2-15D4A88F5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780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0F7D-79FA-4E22-9A0F-69ECAF534004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3CA5-79E6-49D9-80E2-15D4A88F5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558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0F7D-79FA-4E22-9A0F-69ECAF534004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3CA5-79E6-49D9-80E2-15D4A88F5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402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0F7D-79FA-4E22-9A0F-69ECAF534004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3CA5-79E6-49D9-80E2-15D4A88F5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360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0F7D-79FA-4E22-9A0F-69ECAF534004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3CA5-79E6-49D9-80E2-15D4A88F5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187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0F7D-79FA-4E22-9A0F-69ECAF534004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3CA5-79E6-49D9-80E2-15D4A88F5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049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0F7D-79FA-4E22-9A0F-69ECAF534004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3CA5-79E6-49D9-80E2-15D4A88F5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972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0F7D-79FA-4E22-9A0F-69ECAF534004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3CA5-79E6-49D9-80E2-15D4A88F5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503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0F7D-79FA-4E22-9A0F-69ECAF534004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3CA5-79E6-49D9-80E2-15D4A88F5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911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0F7D-79FA-4E22-9A0F-69ECAF534004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3CA5-79E6-49D9-80E2-15D4A88F5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607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70F7D-79FA-4E22-9A0F-69ECAF534004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33CA5-79E6-49D9-80E2-15D4A88F5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137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4609" y="2338766"/>
            <a:ext cx="9144000" cy="3501888"/>
          </a:xfrm>
        </p:spPr>
        <p:txBody>
          <a:bodyPr>
            <a:normAutofit fontScale="90000"/>
          </a:bodyPr>
          <a:lstStyle/>
          <a:p>
            <a:br>
              <a:rPr lang="ru-RU" b="1" i="1" dirty="0">
                <a:solidFill>
                  <a:srgbClr val="00B050"/>
                </a:solidFill>
              </a:rPr>
            </a:br>
            <a:br>
              <a:rPr lang="ru-RU" b="1" i="1" dirty="0">
                <a:solidFill>
                  <a:srgbClr val="00B050"/>
                </a:solidFill>
              </a:rPr>
            </a:br>
            <a:br>
              <a:rPr lang="ru-RU" b="1" i="1" dirty="0">
                <a:solidFill>
                  <a:srgbClr val="00B050"/>
                </a:solidFill>
              </a:rPr>
            </a:br>
            <a:br>
              <a:rPr lang="ru-RU" b="1" i="1" dirty="0">
                <a:solidFill>
                  <a:srgbClr val="00B050"/>
                </a:solidFill>
              </a:rPr>
            </a:br>
            <a:br>
              <a:rPr lang="ru-RU" b="1" i="1" dirty="0">
                <a:solidFill>
                  <a:srgbClr val="00B050"/>
                </a:solidFill>
              </a:rPr>
            </a:br>
            <a:br>
              <a:rPr lang="ru-RU" b="1" i="1" dirty="0">
                <a:solidFill>
                  <a:srgbClr val="00B050"/>
                </a:solidFill>
              </a:rPr>
            </a:br>
            <a:r>
              <a:rPr lang="ru-RU" sz="6700" b="1" i="1" dirty="0">
                <a:solidFill>
                  <a:srgbClr val="00B050"/>
                </a:solidFill>
              </a:rPr>
              <a:t>ИКТ-Игра</a:t>
            </a:r>
            <a:br>
              <a:rPr lang="ru-RU" sz="6700" b="1" i="1" dirty="0">
                <a:solidFill>
                  <a:srgbClr val="00B050"/>
                </a:solidFill>
              </a:rPr>
            </a:br>
            <a:br>
              <a:rPr lang="ru-RU" sz="6700" b="1" i="1" dirty="0">
                <a:solidFill>
                  <a:srgbClr val="00B050"/>
                </a:solidFill>
              </a:rPr>
            </a:br>
            <a:r>
              <a:rPr lang="ru-RU" sz="6700" b="1" i="1" dirty="0">
                <a:solidFill>
                  <a:srgbClr val="00B050"/>
                </a:solidFill>
              </a:rPr>
              <a:t>«Найди отличия»</a:t>
            </a:r>
            <a:br>
              <a:rPr lang="ru-RU" sz="6700" b="1" i="1" dirty="0">
                <a:solidFill>
                  <a:srgbClr val="00B050"/>
                </a:solidFill>
              </a:rPr>
            </a:br>
            <a:br>
              <a:rPr lang="ru-RU" b="1" i="1" dirty="0">
                <a:solidFill>
                  <a:srgbClr val="00B050"/>
                </a:solidFill>
              </a:rPr>
            </a:br>
            <a:endParaRPr lang="ru-RU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237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180" y="169817"/>
            <a:ext cx="6301639" cy="6531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681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874" y="195942"/>
            <a:ext cx="6923315" cy="643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327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343" y="849087"/>
            <a:ext cx="9261566" cy="522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529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294" y="313509"/>
            <a:ext cx="6349411" cy="6270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698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25" y="470264"/>
            <a:ext cx="10850950" cy="589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773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435" y="0"/>
            <a:ext cx="9713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29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981" y="243416"/>
            <a:ext cx="9091749" cy="6425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191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612" y="228082"/>
            <a:ext cx="8582298" cy="637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363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518" y="313508"/>
            <a:ext cx="5574964" cy="637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686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904" y="156754"/>
            <a:ext cx="5518192" cy="6479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586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641" y="91440"/>
            <a:ext cx="9094901" cy="677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345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457" y="136117"/>
            <a:ext cx="6296297" cy="670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7025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</TotalTime>
  <Words>15</Words>
  <Application>Microsoft Office PowerPoint</Application>
  <PresentationFormat>Широкоэкранный</PresentationFormat>
  <Paragraphs>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      ИКТ-Игра  «Найди отличия»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«Найди отличия»</dc:title>
  <dc:creator>яна</dc:creator>
  <cp:lastModifiedBy>Ольга Давыдова</cp:lastModifiedBy>
  <cp:revision>4</cp:revision>
  <dcterms:created xsi:type="dcterms:W3CDTF">2015-10-10T19:11:23Z</dcterms:created>
  <dcterms:modified xsi:type="dcterms:W3CDTF">2022-04-15T06:37:30Z</dcterms:modified>
</cp:coreProperties>
</file>