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7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7" d="100"/>
          <a:sy n="57" d="100"/>
        </p:scale>
        <p:origin x="9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F06961-0BDE-49B5-9ABC-D1A138813A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25F3B55-E745-4534-9C4D-22796AA679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C1BFF0-2893-47CF-81E1-5B0CAC869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AC7A-F8E9-4E00-915F-4A0AFE0BDC17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8EF74B-3DDB-4605-8F1C-37D294D78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F357F7-5DDC-4458-A553-2ADB87B34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1179E-1B24-4811-B243-75B385CE39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465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15F9E3-8214-4556-8211-D72C4A496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4A14175-56EE-4BC6-941B-F6417B44CC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BDC438-0924-4328-8323-D38BED5A7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AC7A-F8E9-4E00-915F-4A0AFE0BDC17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2EF3E6-AED1-4F8F-8742-65CB4F230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6BE31C-8C7C-44E7-9A59-A30FFF35C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1179E-1B24-4811-B243-75B385CE39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7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7522BCB-3824-4C1D-BE8A-55E3FFE78E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B7FA4C5-2838-45F0-9739-5978658107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39EDBB-7DAA-43CA-8CCE-BCA738F7C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AC7A-F8E9-4E00-915F-4A0AFE0BDC17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9A2F35-B1CA-4053-BBF9-7A6544E77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6A7D21-0235-40EB-9C78-CCBB83FAE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1179E-1B24-4811-B243-75B385CE39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774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218220-ED46-48FC-A0AD-EF06ABADE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CBCA45-8D77-4677-89F8-6F9EBE40F0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3EC69F-DD3C-457F-A033-30783881D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AC7A-F8E9-4E00-915F-4A0AFE0BDC17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FCF0E9-BAE8-4BD7-857A-247D2B030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F6B9AE-8250-43A6-A0C8-9FF388F61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1179E-1B24-4811-B243-75B385CE39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168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551525-434B-4628-8CAA-BEEB0D9B8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3CCDDAF-DF28-465D-ACD1-16980D4AA9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BCE1B5-CFBF-40D4-9DD4-3BFB947F0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AC7A-F8E9-4E00-915F-4A0AFE0BDC17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A89F8F-CFB8-4287-9EF7-B50AC0F8F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AF8FAC-6C5A-49CC-AA4B-EC05385FF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1179E-1B24-4811-B243-75B385CE39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099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631F52-C1E7-4134-B7E8-1DC884123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C81760-3D7C-4A97-A88A-6306785E02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D39FD2A-5735-4613-B9A7-FE978F7C58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4B8115B-35F6-4565-9F8F-428E5450F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AC7A-F8E9-4E00-915F-4A0AFE0BDC17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D321183-9E9F-4400-B064-9F753F571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445DFAB-F4E7-4503-A87E-1C1AB1827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1179E-1B24-4811-B243-75B385CE39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975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D328D7-20BE-41C3-91BF-0C2DA8325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EDEE67B-D308-43D3-B888-5DEFD14B0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A8B6E97-CDB6-4115-867C-03F3E2E97D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35A02DC-005C-4D87-BD22-7A43F6130A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98932C2-D03D-4F65-95BB-C15DAD287D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E617145-81F7-4984-899E-3924F161A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AC7A-F8E9-4E00-915F-4A0AFE0BDC17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131D41E-64AB-487E-BD44-EC5188D9B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8CB6BE2-2FB6-415F-9746-55E96BB14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1179E-1B24-4811-B243-75B385CE39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959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EAFCDC-BB17-4B9C-AC39-1577B9214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8C5837D-D453-406A-854B-150D61235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AC7A-F8E9-4E00-915F-4A0AFE0BDC17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5BBEB51-6D91-4F96-83E5-5A99D4D6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8391396-1EC3-4F22-93A3-591E36A16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1179E-1B24-4811-B243-75B385CE39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429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F62EB0D-2CDB-4573-953C-00E4F62D6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AC7A-F8E9-4E00-915F-4A0AFE0BDC17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BF28B68-4B73-44E8-950A-D2F6DF51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15D8C43-1577-4BA8-9BAE-B1E56FFA5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1179E-1B24-4811-B243-75B385CE39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437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715647-A7E7-47F1-A27B-23A6FE484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9322BC-A7F0-4E72-9CD1-041A4B46AE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8B1E710-D269-4144-8235-AF3F1FF3D6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18BC0C-76EB-49DA-AC4A-E7A0BB8E9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AC7A-F8E9-4E00-915F-4A0AFE0BDC17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7AB46B9-2833-4EEC-8310-87750A49B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04DEBB8-EBAC-493F-9B32-7F0FDCA7F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1179E-1B24-4811-B243-75B385CE39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686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9B6729-6F28-497D-B5F2-CE491893A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CA747C1-5A5A-4889-87F7-362071A7A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0484797-0F46-4543-A9F6-E1BEA5A63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E7E5729-AD8D-4264-BA59-AA4585562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FAC7A-F8E9-4E00-915F-4A0AFE0BDC17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9F993FA-1F6B-406A-BAC4-86E1F36E9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13F93BE-7961-49C0-813D-4698E02AE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1179E-1B24-4811-B243-75B385CE39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714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892A11-015A-4FAA-9723-16B49D1EC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F1F54D3-189E-48B9-A2B5-B50C437596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E73780-7BE9-457C-9107-C01205C002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FAC7A-F8E9-4E00-915F-4A0AFE0BDC17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B0721A-8CC1-4003-8A03-E223FAB806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CA2317-0390-4707-99B1-B8AAE7E6FC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1179E-1B24-4811-B243-75B385CE39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789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166D00-0E12-412C-855C-1E0BD6EF95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2250AF6-E441-4420-9375-D3C5FA7B79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95B2644-8332-491E-A030-65A8906AF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340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7B892A-4FE6-4A5E-ABAC-4E817B99E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51F0F63-0415-4FCC-A5D1-7AA412A382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685878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54A0FA-CD6E-4FBD-8774-9864477B6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DD6E3F4-70D0-436F-8049-FF8CB7AF8B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</p:spPr>
      </p:pic>
    </p:spTree>
    <p:extLst>
      <p:ext uri="{BB962C8B-B14F-4D97-AF65-F5344CB8AC3E}">
        <p14:creationId xmlns:p14="http://schemas.microsoft.com/office/powerpoint/2010/main" val="6167526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Пидгайная Анна Владимировна</dc:creator>
  <cp:lastModifiedBy>учитель</cp:lastModifiedBy>
  <cp:revision>5</cp:revision>
  <dcterms:created xsi:type="dcterms:W3CDTF">2022-04-09T18:30:50Z</dcterms:created>
  <dcterms:modified xsi:type="dcterms:W3CDTF">2022-04-15T09:29:15Z</dcterms:modified>
</cp:coreProperties>
</file>