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A2D3-4338-41CC-BBF8-65A495C4C091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BE50-0F30-423B-A711-D09CF309608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A2D3-4338-41CC-BBF8-65A495C4C091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BE50-0F30-423B-A711-D09CF30960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A2D3-4338-41CC-BBF8-65A495C4C091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BE50-0F30-423B-A711-D09CF30960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A2D3-4338-41CC-BBF8-65A495C4C091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BE50-0F30-423B-A711-D09CF30960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A2D3-4338-41CC-BBF8-65A495C4C091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BE50-0F30-423B-A711-D09CF309608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A2D3-4338-41CC-BBF8-65A495C4C091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BE50-0F30-423B-A711-D09CF30960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A2D3-4338-41CC-BBF8-65A495C4C091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BE50-0F30-423B-A711-D09CF30960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A2D3-4338-41CC-BBF8-65A495C4C091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BABE50-0F30-423B-A711-D09CF309608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A2D3-4338-41CC-BBF8-65A495C4C091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BE50-0F30-423B-A711-D09CF30960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DA2D3-4338-41CC-BBF8-65A495C4C091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0BABE50-0F30-423B-A711-D09CF30960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0EDA2D3-4338-41CC-BBF8-65A495C4C091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ABE50-0F30-423B-A711-D09CF30960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0EDA2D3-4338-41CC-BBF8-65A495C4C091}" type="datetimeFigureOut">
              <a:rPr lang="ru-RU" smtClean="0"/>
              <a:t>20.11.2014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0BABE50-0F30-423B-A711-D09CF309608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ru.wikipedia.org/wiki/%D0%94%D0%B5%D0%B2%D1%81%D1%82%D0%B2%D0%B5%D0%BD%D0%BD%D1%8B%D0%B5_%D0%BB%D0%B5%D1%81%D0%B0_%D0%9A%D0%BE%D0%BC%D0%B8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ru.wikipedia.org/wiki/%D0%91%D0%B0%D0%B9%D0%BA%D0%B0%D0%BB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ru.wikipedia.org/wiki/%D0%A1%D0%B8%D1%85%D0%BE%D1%82%D1%8D-%D0%90%D0%BB%D0%B8%D0%BD%D1%81%D0%BA%D0%B8%D0%B9_%D0%B7%D0%B0%D0%BF%D0%BE%D0%B2%D0%B5%D0%B4%D0%BD%D0%B8%D0%BA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ru.wikipedia.org/wiki/%D0%97%D0%BE%D0%BB%D0%BE%D1%82%D1%8B%D0%B5_%D0%90%D0%BB%D1%82%D0%B0%D0%B9%D1%81%D0%BA%D0%B8%D0%B5_%D0%B3%D0%BE%D1%80%D1%8B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ru.wikipedia.org/wiki/%D0%A3%D0%B1%D1%81%D1%83%D0%BD%D1%83%D1%80%D1%81%D0%BA%D0%B0%D1%8F_%D0%BA%D0%BE%D1%82%D0%BB%D0%BE%D0%B2%D0%B8%D0%BD%D0%B0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ru.wikipedia.org/wiki/%D0%9A%D0%B0%D0%B7%D0%B0%D0%BD%D1%81%D0%BA%D0%B8%D0%B9_%D0%BA%D1%80%D0%B5%D0%BC%D0%BB%D1%8C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ru.wikipedia.org/wiki/%D0%A4%D0%B5%D1%80%D0%B0%D0%BF%D0%BE%D0%BD%D1%82%D0%BE%D0%B2_%D0%BC%D0%BE%D0%BD%D0%B0%D1%81%D1%82%D1%8B%D1%80%D1%8C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ru.wikipedia.org/wiki/%D0%9A%D1%83%D1%80%D1%88%D1%81%D0%BA%D0%B0%D1%8F_%D0%BA%D0%BE%D1%81%D0%B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ru.wikipedia.org/wiki/%D0%98%D1%81%D1%82%D0%BE%D1%80%D0%B8%D1%87%D0%B5%D1%81%D0%BA%D0%B8%D0%B9_%D1%86%D0%B5%D0%BD%D1%82%D1%80_%D0%A1%D0%B0%D0%BD%D0%BA%D1%82-%D0%9F%D0%B5%D1%82%D0%B5%D1%80%D0%B1%D1%83%D1%80%D0%B3%D0%B0_%D0%B8_%D1%81%D0%B2%D1%8F%D0%B7%D0%B0%D0%BD%D0%BD%D1%8B%D0%B5_%D1%81_%D0%BD%D0%B8%D0%BC_%D0%BA%D0%BE%D0%BC%D0%BF%D0%BB%D0%B5%D0%BA%D1%81%D1%8B_%D0%BF%D0%B0%D0%BC%D1%8F%D1%82%D0%BD%D0%B8%D0%BA%D0%BE%D0%B2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s://ru.wikipedia.org/wiki/%D0%A6%D0%B8%D1%82%D0%B0%D0%B4%D0%B5%D0%BB%D1%8C,_%D1%81%D1%82%D0%B0%D1%80%D1%8B%D0%B9_%D0%B3%D0%BE%D1%80%D0%BE%D0%B4_%D0%B8_%D0%BA%D1%80%D0%B5%D0%BF%D0%BE%D1%81%D1%82%D0%BD%D1%8B%D0%B5_%D1%81%D0%BE%D0%BE%D1%80%D1%83%D0%B6%D0%B5%D0%BD%D0%B8%D1%8F_%D0%94%D0%B5%D1%80%D0%B1%D0%B5%D0%BD%D1%82%D0%B0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s://ru.wikipedia.org/wiki/%D0%9E%D1%81%D1%82%D1%80%D0%BE%D0%B2_%D0%92%D1%80%D0%B0%D0%BD%D0%B3%D0%B5%D0%BB%D1%8F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s://ru.wikipedia.org/wiki/%D0%9D%D0%BE%D0%B2%D0%BE%D0%B4%D0%B5%D0%B2%D0%B8%D1%87%D0%B8%D0%B9_%D0%BC%D0%BE%D0%BD%D0%B0%D1%81%D1%82%D1%8B%D1%80%D1%8C_(%D0%9C%D0%BE%D1%81%D0%BA%D0%B2%D0%B0)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s://ru.wikipedia.org/wiki/%D0%98%D1%81%D1%82%D0%BE%D1%80%D0%B8%D1%87%D0%B5%D1%81%D0%BA%D0%B8%D0%B9_%D1%86%D0%B5%D0%BD%D1%82%D1%80_%D0%AF%D1%80%D0%BE%D1%81%D0%BB%D0%B0%D0%B2%D0%BB%D1%8F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s://ru.wikipedia.org/wiki/%D0%93%D0%B5%D0%BE%D0%B4%D0%B5%D0%B7%D0%B8%D1%87%D0%B5%D1%81%D0%BA%D0%B0%D1%8F_%D0%B4%D1%83%D0%B3%D0%B0_%D0%A1%D1%82%D1%80%D1%83%D0%B2%D0%B5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s://ru.wikipedia.org/wiki/%D0%9F%D1%83%D1%82%D0%BE%D1%80%D0%B0%D0%BD%D1%81%D0%BA%D0%B8%D0%B9_%D0%B3%D0%BE%D1%81%D1%83%D0%B4%D0%B0%D1%80%D1%81%D1%82%D0%B2%D0%B5%D0%BD%D0%BD%D1%8B%D0%B9_%D0%BF%D1%80%D0%B8%D1%80%D0%BE%D0%B4%D0%BD%D1%8B%D0%B9_%D0%B7%D0%B0%D0%BF%D0%BE%D0%B2%D0%B5%D0%B4%D0%BD%D0%B8%D0%BA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s://ru.wikipedia.org/wiki/%D0%9B%D0%B5%D0%BD%D1%81%D0%BA%D0%B8%D0%B5_%D1%81%D1%82%D0%BE%D0%BB%D0%B1%D1%8B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s://ru.wikipedia.org/wiki/%D0%A5%D0%B5%D1%80%D1%81%D0%BE%D0%BD%D0%B5%D1%81_%D0%A2%D0%B0%D0%B2%D1%80%D0%B8%D1%87%D0%B5%D1%81%D0%BA%D0%B8%D0%B9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s://ru.wikipedia.org/wiki/%D0%91%D1%83%D0%BB%D0%B3%D0%B0%D1%8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ru.wikipedia.org/wiki/%D0%9A%D0%B8%D0%B6%D0%B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1%80%D0%B0%D1%81%D0%BD%D0%B0%D1%8F_%D0%BF%D0%BB%D0%BE%D1%89%D0%B0%D0%B4%D1%8C" TargetMode="External"/><Relationship Id="rId2" Type="http://schemas.openxmlformats.org/officeDocument/2006/relationships/hyperlink" Target="https://ru.wikipedia.org/wiki/%D0%9C%D0%BE%D1%81%D0%BA%D0%BE%D0%B2%D1%81%D0%BA%D0%B8%D0%B9_%D0%9A%D1%80%D0%B5%D0%BC%D0%BB%D1%8C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ru.wikipedia.org/wiki/%D0%98%D1%81%D1%82%D0%BE%D1%80%D0%B8%D1%87%D0%B5%D1%81%D0%BA%D0%B8%D0%B5_%D0%BF%D0%B0%D0%BC%D1%8F%D1%82%D0%BD%D0%B8%D0%BA%D0%B8_%D0%9D%D0%BE%D0%B2%D0%B3%D0%BE%D1%80%D0%BE%D0%B4%D0%B0_%D0%B8_%D0%BE%D0%BA%D1%80%D0%B5%D1%81%D1%82%D0%BD%D0%BE%D1%81%D1%82%D0%B5%D0%B9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ru.wikipedia.org/wiki/%D0%A1%D0%BE%D0%BB%D0%BE%D0%B2%D0%B5%D1%86%D0%BA%D0%B8%D0%B9_%D0%BC%D0%BE%D0%BD%D0%B0%D1%81%D1%82%D1%8B%D1%80%D1%8C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ru.wikipedia.org/wiki/%D0%91%D0%B5%D0%BB%D0%BE%D0%BA%D0%B0%D0%BC%D0%B5%D0%BD%D0%BD%D1%8B%D0%B5_%D0%BF%D0%B0%D0%BC%D1%8F%D1%82%D0%BD%D0%B8%D0%BA%D0%B8_%D0%92%D0%BB%D0%B0%D0%B4%D0%B8%D0%BC%D0%B8%D1%80%D0%B0_%D0%B8_%D0%A1%D1%83%D0%B7%D0%B4%D0%B0%D0%BB%D1%8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3%D0%BE%D1%81%D1%83%D0%B4%D0%B0%D1%80%D1%81%D1%82%D0%B2%D0%B5%D0%BD%D0%BD%D1%8B%D0%B9_%D1%85%D1%83%D0%B4%D0%BE%D0%B6%D0%B5%D1%81%D1%82%D0%B2%D0%B5%D0%BD%D0%BD%D1%8B%D0%B9_%D0%B8%D1%81%D1%82%D0%BE%D1%80%D0%B8%D0%BA%D0%BE-%D0%B0%D1%80%D1%85%D0%B8%D1%82%D0%B5%D0%BA%D1%82%D1%83%D1%80%D0%BD%D1%8B%D0%B9_%D0%B8_%D0%BF%D1%80%D0%B8%D1%80%D0%BE%D0%B4%D0%BD%D0%BE-%D0%BB%D0%B0%D0%BD%D0%B4%D1%88%D0%B0%D1%84%D1%82%D0%BD%D1%8B%D0%B9_%D0%BC%D1%83%D0%B7%D0%B5%D0%B9-%D0%B7%D0%B0%D0%BF%D0%BE%D0%B2%D0%B5%D0%B4%D0%BD%D0%B8%D0%BA_%C2%AB%D0%9A%D0%BE%D0%BB%D0%BE%D0%BC%D0%B5%D0%BD%D1%81%D0%BA%D0%BE%D0%B5%C2%BB" TargetMode="External"/><Relationship Id="rId2" Type="http://schemas.openxmlformats.org/officeDocument/2006/relationships/hyperlink" Target="https://ru.wikipedia.org/wiki/%D0%A6%D0%B5%D1%80%D0%BA%D0%BE%D0%B2%D1%8C_%D0%92%D0%BE%D0%B7%D0%BD%D0%B5%D1%81%D0%B5%D0%BD%D0%B8%D1%8F_(%D0%9A%D0%BE%D0%BB%D0%BE%D0%BC%D0%B5%D0%BD%D1%81%D0%BA%D0%BE%D0%B5)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ru.wikipedia.org/wiki/%D0%A2%D1%80%D0%BE%D0%B8%D1%86%D0%B5-%D0%A1%D0%B5%D1%80%D0%B3%D0%B8%D0%B5%D0%B2%D0%B0_%D0%BB%D0%B0%D0%B2%D1%80%D0%B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714620"/>
            <a:ext cx="7772400" cy="1975104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Объекты всемирного наследия</a:t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в Российской Федерации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hlinkClick r:id="rId2" tooltip="Девственные леса Коми"/>
              </a:rPr>
              <a:t>Девственные леса Коми</a:t>
            </a:r>
            <a:endParaRPr lang="ru-RU" dirty="0"/>
          </a:p>
        </p:txBody>
      </p:sp>
      <p:pic>
        <p:nvPicPr>
          <p:cNvPr id="4" name="Содержимое 3" descr="640px-Four_herous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7151" y="1428736"/>
            <a:ext cx="7293479" cy="47863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Озеро </a:t>
            </a:r>
            <a:r>
              <a:rPr lang="ru-RU" dirty="0" smtClean="0">
                <a:hlinkClick r:id="rId2" tooltip="Байкал"/>
              </a:rPr>
              <a:t>Байкал</a:t>
            </a:r>
            <a:endParaRPr lang="ru-RU" dirty="0"/>
          </a:p>
        </p:txBody>
      </p:sp>
      <p:pic>
        <p:nvPicPr>
          <p:cNvPr id="4" name="Содержимое 3" descr="640px-Olhon_Island_(Lake_Baykal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50303" y="1469786"/>
            <a:ext cx="7236407" cy="48167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Действующий вулкан Ключевская сопка, Камчатка. </a:t>
            </a:r>
            <a:endParaRPr lang="ru-RU" dirty="0"/>
          </a:p>
        </p:txBody>
      </p:sp>
      <p:pic>
        <p:nvPicPr>
          <p:cNvPr id="4" name="Содержимое 3" descr="640px-Klyuchevsko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714488"/>
            <a:ext cx="699665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hlinkClick r:id="rId2" tooltip="Сихотэ-Алинский заповедник"/>
              </a:rPr>
              <a:t>Центральный Сихотэ-Алинь</a:t>
            </a:r>
            <a:endParaRPr lang="ru-RU" dirty="0"/>
          </a:p>
        </p:txBody>
      </p:sp>
      <p:pic>
        <p:nvPicPr>
          <p:cNvPr id="4" name="Содержимое 3" descr="640px-Rock_in_Sikhote-Ali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85787" y="1600200"/>
            <a:ext cx="692948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hlinkClick r:id="rId2" tooltip="Золотые Алтайские горы"/>
              </a:rPr>
              <a:t>Золотые Алтайские горы</a:t>
            </a:r>
            <a:endParaRPr lang="ru-RU" dirty="0"/>
          </a:p>
        </p:txBody>
      </p:sp>
      <p:pic>
        <p:nvPicPr>
          <p:cNvPr id="4" name="Содержимое 3" descr="640px-Ukok_Plateau_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14349" y="1600200"/>
            <a:ext cx="71438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hlinkClick r:id="rId2" tooltip="Убсунурская котловина"/>
              </a:rPr>
              <a:t>Убсунурская</a:t>
            </a:r>
            <a:r>
              <a:rPr lang="ru-RU" dirty="0" smtClean="0">
                <a:hlinkClick r:id="rId2" tooltip="Убсунурская котловина"/>
              </a:rPr>
              <a:t> котловина</a:t>
            </a:r>
            <a:endParaRPr lang="ru-RU" dirty="0"/>
          </a:p>
        </p:txBody>
      </p:sp>
      <p:pic>
        <p:nvPicPr>
          <p:cNvPr id="4" name="Содержимое 3" descr="640px-Ukok_Plateau_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55966" y="1643050"/>
            <a:ext cx="7102182" cy="4429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Цветущий рододендрон в долине Верхней </a:t>
            </a:r>
            <a:r>
              <a:rPr lang="ru-RU" dirty="0" err="1" smtClean="0"/>
              <a:t>Мзымты</a:t>
            </a:r>
            <a:endParaRPr lang="ru-RU" dirty="0"/>
          </a:p>
        </p:txBody>
      </p:sp>
      <p:pic>
        <p:nvPicPr>
          <p:cNvPr id="4" name="Содержимое 3" descr="640px-Rododendron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9" y="1600200"/>
            <a:ext cx="71438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Историко-архитектурный комплекс «</a:t>
            </a:r>
            <a:r>
              <a:rPr lang="ru-RU" dirty="0" smtClean="0">
                <a:hlinkClick r:id="rId2" tooltip="Казанский кремль"/>
              </a:rPr>
              <a:t>Казанский кремль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Содержимое 3" descr="640px-Spas_tower_kaza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42910" y="1442774"/>
            <a:ext cx="7215238" cy="50149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Ансамбль </a:t>
            </a:r>
            <a:r>
              <a:rPr lang="ru-RU" dirty="0" smtClean="0">
                <a:hlinkClick r:id="rId2" tooltip="Ферапонтов монастырь"/>
              </a:rPr>
              <a:t>Ферапонтова монастыря</a:t>
            </a:r>
            <a:endParaRPr lang="ru-RU" dirty="0"/>
          </a:p>
        </p:txBody>
      </p:sp>
      <p:pic>
        <p:nvPicPr>
          <p:cNvPr id="4" name="Содержимое 3" descr="Ferapontovo_April_2007_073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0534" y="1928802"/>
            <a:ext cx="7896242" cy="42148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hlinkClick r:id="rId2" tooltip="Куршская коса"/>
              </a:rPr>
              <a:t>Куршская коса</a:t>
            </a:r>
            <a:endParaRPr lang="ru-RU" dirty="0"/>
          </a:p>
        </p:txBody>
      </p:sp>
      <p:pic>
        <p:nvPicPr>
          <p:cNvPr id="4" name="Содержимое 3" descr="640px-Nidos_kopos_200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91009" y="1520350"/>
            <a:ext cx="7238577" cy="46232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77724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hlinkClick r:id="rId2" tooltip="Исторический центр Санкт-Петербурга и связанные с ним комплексы памятников"/>
              </a:rPr>
              <a:t>Исторический центр Санкт-Петербурга</a:t>
            </a:r>
            <a:endParaRPr lang="ru-RU" dirty="0"/>
          </a:p>
        </p:txBody>
      </p:sp>
      <p:pic>
        <p:nvPicPr>
          <p:cNvPr id="4" name="Содержимое 3" descr="640px-PalaceSquar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1472" y="1600200"/>
            <a:ext cx="8072494" cy="47354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hlinkClick r:id="rId2" tooltip="Цитадель, старый город и крепостные сооружения Дербента"/>
              </a:rPr>
              <a:t>Цитадель, старый город и крепостные сооружения Дербента</a:t>
            </a:r>
            <a:endParaRPr lang="ru-RU" dirty="0"/>
          </a:p>
        </p:txBody>
      </p:sp>
      <p:pic>
        <p:nvPicPr>
          <p:cNvPr id="4" name="Содержимое 3" descr="Derbent_winte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6432" y="1969694"/>
            <a:ext cx="7424592" cy="44597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hlinkClick r:id="rId2" tooltip="Остров Врангеля"/>
              </a:rPr>
              <a:t>Остров Врангеля</a:t>
            </a:r>
            <a:endParaRPr lang="ru-RU" dirty="0"/>
          </a:p>
        </p:txBody>
      </p:sp>
      <p:pic>
        <p:nvPicPr>
          <p:cNvPr id="4" name="Содержимое 3" descr="Derbent_winte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5720" y="1857364"/>
            <a:ext cx="7929618" cy="42862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Ансамбль </a:t>
            </a:r>
            <a:r>
              <a:rPr lang="ru-RU" dirty="0" smtClean="0">
                <a:hlinkClick r:id="rId2" tooltip="Новодевичий монастырь (Москва)"/>
              </a:rPr>
              <a:t>Новодевичьего монастыря</a:t>
            </a:r>
            <a:endParaRPr lang="ru-RU" dirty="0"/>
          </a:p>
        </p:txBody>
      </p:sp>
      <p:pic>
        <p:nvPicPr>
          <p:cNvPr id="4" name="Содержимое 3" descr="640px-Russie_-_Moscou_-_Novodevichy_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4282" y="1600200"/>
            <a:ext cx="7786742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hlinkClick r:id="rId2" tooltip="Исторический центр Ярославля"/>
              </a:rPr>
              <a:t>Исторический центр Ярославля</a:t>
            </a:r>
            <a:endParaRPr lang="ru-RU" dirty="0"/>
          </a:p>
        </p:txBody>
      </p:sp>
      <p:pic>
        <p:nvPicPr>
          <p:cNvPr id="4" name="Содержимое 3" descr="640px-Jaroslavl_from_Kremli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14348" y="1434290"/>
            <a:ext cx="6929486" cy="50363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tooltip="Геодезическая дуга Струве"/>
              </a:rPr>
              <a:t>Геодезическая дуга Струве</a:t>
            </a:r>
            <a:endParaRPr lang="ru-RU" dirty="0"/>
          </a:p>
        </p:txBody>
      </p:sp>
      <p:pic>
        <p:nvPicPr>
          <p:cNvPr id="4" name="Содержимое 3" descr="640px-GoglandZ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42911" y="1600200"/>
            <a:ext cx="728667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hlinkClick r:id="rId2" tooltip="Путоранский государственный природный заповедник"/>
              </a:rPr>
              <a:t>Плато </a:t>
            </a:r>
            <a:r>
              <a:rPr lang="ru-RU" dirty="0" err="1" smtClean="0">
                <a:hlinkClick r:id="rId2" tooltip="Путоранский государственный природный заповедник"/>
              </a:rPr>
              <a:t>Путорана</a:t>
            </a:r>
            <a:endParaRPr lang="ru-RU" dirty="0"/>
          </a:p>
        </p:txBody>
      </p:sp>
      <p:pic>
        <p:nvPicPr>
          <p:cNvPr id="4" name="Содержимое 3" descr="640px-GoglandZ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42910" y="1600200"/>
            <a:ext cx="7286675" cy="49240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hlinkClick r:id="rId2" tooltip="Ленские столбы"/>
              </a:rPr>
              <a:t>Ленские столбы</a:t>
            </a:r>
            <a:endParaRPr lang="ru-RU" dirty="0"/>
          </a:p>
        </p:txBody>
      </p:sp>
      <p:pic>
        <p:nvPicPr>
          <p:cNvPr id="4" name="Содержимое 3" descr="Lenapillarsriverview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14348" y="1600200"/>
            <a:ext cx="7072361" cy="48704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hlinkClick r:id="rId2" tooltip="Херсонес Таврический"/>
              </a:rPr>
              <a:t>Древний город Херсонес Таврический и его хора</a:t>
            </a:r>
            <a:endParaRPr lang="ru-RU" dirty="0"/>
          </a:p>
        </p:txBody>
      </p:sp>
      <p:pic>
        <p:nvPicPr>
          <p:cNvPr id="4" name="Содержимое 3" descr="640px-Chersonesos_column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14348" y="1797806"/>
            <a:ext cx="7215238" cy="43849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Архитектурно-исторический комплекс </a:t>
            </a:r>
            <a:r>
              <a:rPr lang="ru-RU" dirty="0" smtClean="0">
                <a:hlinkClick r:id="rId2" tooltip="Булгар"/>
              </a:rPr>
              <a:t>Булгар</a:t>
            </a:r>
            <a:endParaRPr lang="ru-RU" dirty="0"/>
          </a:p>
        </p:txBody>
      </p:sp>
      <p:pic>
        <p:nvPicPr>
          <p:cNvPr id="8" name="Содержимое 7" descr="640px-Bolga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1472" y="1643050"/>
            <a:ext cx="7358114" cy="49347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7724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hlinkClick r:id="rId2" tooltip="Кижи"/>
              </a:rPr>
              <a:t>Архитектурный ансамбль </a:t>
            </a:r>
            <a:r>
              <a:rPr lang="ru-RU" dirty="0" err="1" smtClean="0">
                <a:hlinkClick r:id="rId2" tooltip="Кижи"/>
              </a:rPr>
              <a:t>Кижского</a:t>
            </a:r>
            <a:r>
              <a:rPr lang="ru-RU" dirty="0" smtClean="0">
                <a:hlinkClick r:id="rId2" tooltip="Кижи"/>
              </a:rPr>
              <a:t> погоста</a:t>
            </a:r>
            <a:endParaRPr lang="ru-RU" dirty="0"/>
          </a:p>
        </p:txBody>
      </p:sp>
      <p:pic>
        <p:nvPicPr>
          <p:cNvPr id="4" name="Содержимое 3" descr="640px-шишл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4299" y="1635024"/>
            <a:ext cx="8501105" cy="47943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7724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hlinkClick r:id="rId2" tooltip="Московский Кремль"/>
              </a:rPr>
              <a:t>Московский Кремль</a:t>
            </a:r>
            <a:r>
              <a:rPr lang="ru-RU" dirty="0" smtClean="0"/>
              <a:t> и </a:t>
            </a:r>
            <a:r>
              <a:rPr lang="ru-RU" dirty="0" smtClean="0">
                <a:hlinkClick r:id="rId3" tooltip="Красная площадь"/>
              </a:rPr>
              <a:t>Красная площадь</a:t>
            </a:r>
            <a:endParaRPr lang="ru-RU" dirty="0"/>
          </a:p>
        </p:txBody>
      </p:sp>
      <p:pic>
        <p:nvPicPr>
          <p:cNvPr id="4" name="Содержимое 3" descr="640px-Moscow_RedSquare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00034" y="1714488"/>
            <a:ext cx="8215370" cy="48069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hlinkClick r:id="rId2" tooltip="Исторические памятники Новгорода и окрестностей"/>
              </a:rPr>
              <a:t>Исторические памятники Новгорода и окрестностей</a:t>
            </a:r>
            <a:endParaRPr lang="ru-RU" dirty="0"/>
          </a:p>
        </p:txBody>
      </p:sp>
      <p:pic>
        <p:nvPicPr>
          <p:cNvPr id="4" name="Содержимое 3" descr="640px-Velikiy_Novgorod_Detinets_0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85786" y="1785926"/>
            <a:ext cx="7643866" cy="46958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Культурный и исторический ансамбль «</a:t>
            </a:r>
            <a:r>
              <a:rPr lang="ru-RU" dirty="0" smtClean="0">
                <a:hlinkClick r:id="rId2" tooltip="Соловецкий монастырь"/>
              </a:rPr>
              <a:t>Соловецкие острова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Содержимое 3" descr="640px-Solovetsky_Monaster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14348" y="1643050"/>
            <a:ext cx="7022093" cy="46740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hlinkClick r:id="rId2" tooltip="Белокаменные памятники Владимира и Суздаля"/>
              </a:rPr>
              <a:t>Белокаменные памятники Владимира и Суздаля</a:t>
            </a:r>
            <a:endParaRPr lang="ru-RU" dirty="0"/>
          </a:p>
        </p:txBody>
      </p:sp>
      <p:pic>
        <p:nvPicPr>
          <p:cNvPr id="4" name="Содержимое 3" descr="640px-Bogolubovo_Pokrova_na_Nerli_Cerkov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8596" y="1785926"/>
            <a:ext cx="7500990" cy="45005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hlinkClick r:id="rId2" tooltip="Церковь Вознесения (Коломенское)"/>
              </a:rPr>
              <a:t>Церковь Вознесения</a:t>
            </a:r>
            <a:r>
              <a:rPr lang="ru-RU" dirty="0" smtClean="0"/>
              <a:t> в </a:t>
            </a:r>
            <a:r>
              <a:rPr lang="ru-RU" dirty="0" smtClean="0">
                <a:hlinkClick r:id="rId3" tooltip="Государственный художественный историко-архитектурный и природно-ландшафтный музей-заповедник «Коломенское»"/>
              </a:rPr>
              <a:t>Коломенском</a:t>
            </a:r>
            <a:endParaRPr lang="ru-RU" dirty="0"/>
          </a:p>
        </p:txBody>
      </p:sp>
      <p:pic>
        <p:nvPicPr>
          <p:cNvPr id="4" name="Содержимое 3" descr="Kolomenskoe_Ascension_Church_only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571604" y="1714488"/>
            <a:ext cx="5357850" cy="48577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Архитектурный ансамбль </a:t>
            </a:r>
            <a:r>
              <a:rPr lang="ru-RU" dirty="0" smtClean="0">
                <a:hlinkClick r:id="rId2" tooltip="Троице-Сергиева лавра"/>
              </a:rPr>
              <a:t>Троице-Сергиевой лавры</a:t>
            </a:r>
            <a:endParaRPr lang="ru-RU" dirty="0"/>
          </a:p>
        </p:txBody>
      </p:sp>
      <p:pic>
        <p:nvPicPr>
          <p:cNvPr id="4" name="Содержимое 3" descr="мп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71538" y="1785452"/>
            <a:ext cx="6786610" cy="45608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51</TotalTime>
  <Words>110</Words>
  <Application>Microsoft Office PowerPoint</Application>
  <PresentationFormat>Экран (4:3)</PresentationFormat>
  <Paragraphs>28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Техническая</vt:lpstr>
      <vt:lpstr>Объекты всемирного наследия в Российской Федерации  </vt:lpstr>
      <vt:lpstr>Исторический центр Санкт-Петербурга</vt:lpstr>
      <vt:lpstr>Архитектурный ансамбль Кижского погоста</vt:lpstr>
      <vt:lpstr>Московский Кремль и Красная площадь</vt:lpstr>
      <vt:lpstr>Исторические памятники Новгорода и окрестностей</vt:lpstr>
      <vt:lpstr>Культурный и исторический ансамбль «Соловецкие острова»</vt:lpstr>
      <vt:lpstr>Белокаменные памятники Владимира и Суздаля</vt:lpstr>
      <vt:lpstr>Церковь Вознесения в Коломенском</vt:lpstr>
      <vt:lpstr>Архитектурный ансамбль Троице-Сергиевой лавры</vt:lpstr>
      <vt:lpstr>Девственные леса Коми</vt:lpstr>
      <vt:lpstr>Озеро Байкал</vt:lpstr>
      <vt:lpstr>Действующий вулкан Ключевская сопка, Камчатка. </vt:lpstr>
      <vt:lpstr>Центральный Сихотэ-Алинь</vt:lpstr>
      <vt:lpstr>Золотые Алтайские горы</vt:lpstr>
      <vt:lpstr>Убсунурская котловина</vt:lpstr>
      <vt:lpstr>Цветущий рододендрон в долине Верхней Мзымты</vt:lpstr>
      <vt:lpstr>Историко-архитектурный комплекс «Казанский кремль»</vt:lpstr>
      <vt:lpstr>Ансамбль Ферапонтова монастыря</vt:lpstr>
      <vt:lpstr>Куршская коса</vt:lpstr>
      <vt:lpstr>Цитадель, старый город и крепостные сооружения Дербента</vt:lpstr>
      <vt:lpstr>Остров Врангеля</vt:lpstr>
      <vt:lpstr>Ансамбль Новодевичьего монастыря</vt:lpstr>
      <vt:lpstr>Исторический центр Ярославля</vt:lpstr>
      <vt:lpstr>Геодезическая дуга Струве</vt:lpstr>
      <vt:lpstr>Плато Путорана</vt:lpstr>
      <vt:lpstr>Ленские столбы</vt:lpstr>
      <vt:lpstr>Древний город Херсонес Таврический и его хора</vt:lpstr>
      <vt:lpstr>Архитектурно-исторический комплекс Булгар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Объекты всемирного наследия в Российской Федерации</dc:title>
  <dc:creator>Ольга</dc:creator>
  <cp:lastModifiedBy>Ольга</cp:lastModifiedBy>
  <cp:revision>6</cp:revision>
  <dcterms:created xsi:type="dcterms:W3CDTF">2014-11-20T17:49:01Z</dcterms:created>
  <dcterms:modified xsi:type="dcterms:W3CDTF">2014-11-20T18:40:53Z</dcterms:modified>
</cp:coreProperties>
</file>