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3" autoAdjust="0"/>
    <p:restoredTop sz="94660"/>
  </p:normalViewPr>
  <p:slideViewPr>
    <p:cSldViewPr>
      <p:cViewPr varScale="1">
        <p:scale>
          <a:sx n="88" d="100"/>
          <a:sy n="88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78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4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859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79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1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0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23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717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62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5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6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21500">
              <a:srgbClr val="FCD7B8"/>
            </a:gs>
            <a:gs pos="0">
              <a:srgbClr val="FEE7F2">
                <a:alpha val="80000"/>
              </a:srgbClr>
            </a:gs>
            <a:gs pos="76000">
              <a:srgbClr val="FAC77D"/>
            </a:gs>
            <a:gs pos="55000">
              <a:srgbClr val="FBA97D"/>
            </a:gs>
            <a:gs pos="100000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8BB16-1A4A-439D-B5DA-32AC83943870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F497-4674-45D6-8A21-57113800A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922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4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4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3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2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5498" y="4384118"/>
            <a:ext cx="825892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Презентация учителя-логопеда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ГБДОУ д/с «Кудесница» </a:t>
            </a:r>
            <a:r>
              <a:rPr lang="ru-RU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Халько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И.А.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652899"/>
            <a:ext cx="67687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ПОСУДА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01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141" y="3515"/>
            <a:ext cx="72690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посуду, в которой хранятся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подаются к столу продукты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974" y="1203844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1974" y="3969320"/>
            <a:ext cx="2520000" cy="23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77072"/>
            <a:ext cx="2520000" cy="234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6428" t="-9231" r="-26428" b="-9231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233016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58389" y="3429000"/>
            <a:ext cx="8851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СУП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02938" y="3429000"/>
            <a:ext cx="19303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СУПНИЦА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7550" y="6237312"/>
            <a:ext cx="21068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САЛФЕТКИ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41710" y="6301916"/>
            <a:ext cx="26534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САЛФЕТНИЦА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391974" y="2060848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91974" y="4815024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141" y="3515"/>
            <a:ext cx="72690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посуду, в которой хранятся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подаются к столу продукты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974" y="1203844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1974" y="3969320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77072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233016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07332" y="3429000"/>
            <a:ext cx="15872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СУХАРИ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5731" y="3429000"/>
            <a:ext cx="23647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СУХАРНИЦА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52592" y="6237312"/>
            <a:ext cx="10967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ХЛЕБ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97485" y="6301916"/>
            <a:ext cx="21419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ХЛЕБНИЦА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391974" y="2060848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91974" y="4815024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141" y="3515"/>
            <a:ext cx="72690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посуду, в которой хранятся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подаются к столу продукты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974" y="1203844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1974" y="3969320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42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77072"/>
            <a:ext cx="2520000" cy="234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233016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34069" y="3429000"/>
            <a:ext cx="15338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МАСЛО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8703" y="3492297"/>
            <a:ext cx="219880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МАСЛЁНКА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23545" y="6237312"/>
            <a:ext cx="11548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СОЛЬ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96678" y="6301916"/>
            <a:ext cx="19435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СОЛОНКА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391974" y="2060848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91974" y="4815024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0733" y="116632"/>
            <a:ext cx="65498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«Скажи наоборот»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72976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861048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4288" y="3897312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288" y="836712"/>
            <a:ext cx="2520000" cy="234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1628799"/>
            <a:ext cx="20699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тяжёлая, 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103" y="3238128"/>
            <a:ext cx="742729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Сковорода тяжёлая, а сухарница лёгкая.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5776" y="4954684"/>
            <a:ext cx="21573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большая, 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96737" y="4954684"/>
            <a:ext cx="21557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маленькое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36296" y="1628799"/>
            <a:ext cx="13592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лёгкая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2789" y="6237312"/>
            <a:ext cx="73283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 большая, блюдце маленькое.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56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40733" y="116632"/>
            <a:ext cx="654987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«Скажи наоборот»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872976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861048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44288" y="3897312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44288" y="836712"/>
            <a:ext cx="2520000" cy="234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23013" y="1628799"/>
            <a:ext cx="21355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высокий, 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3640" y="3238128"/>
            <a:ext cx="63562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Кувшин высокий, а стакан низкий.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74495" y="4954684"/>
            <a:ext cx="19199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мелкое, 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84009" y="4954684"/>
            <a:ext cx="17694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глубокая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78396" y="1628799"/>
            <a:ext cx="147508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низкий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75262" y="6237312"/>
            <a:ext cx="64034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Блюдце мелкое, а миска глубокая.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341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8000" y="188640"/>
            <a:ext cx="471533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лишнее и почему?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968" y="1203844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291" y="3961916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429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96932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1233016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69861" y="6273225"/>
            <a:ext cx="210686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САЛФЕТКИ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869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2218" y="188640"/>
            <a:ext cx="567809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лишнее и почему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968" y="1203844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291" y="3961916"/>
            <a:ext cx="2520000" cy="23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304" y="396932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1233016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61720" y="6300609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580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20891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Цели: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уточнить понятие </a:t>
            </a:r>
            <a: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посуда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;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закрепить </a:t>
            </a:r>
            <a:r>
              <a:rPr lang="ru-RU" sz="3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представления детей о видах посуды;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упражнять детей  в подборе слов с противоположным значением (антонимов);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упражнять детей  в образовании существительных с помощью суффиксов   -</a:t>
            </a:r>
            <a:r>
              <a:rPr lang="ru-RU" sz="3200" b="1" i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иц</a:t>
            </a:r>
            <a:r>
              <a:rPr lang="ru-RU" sz="32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-, -</a:t>
            </a:r>
            <a:r>
              <a:rPr lang="ru-RU" sz="3200" b="1" i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ик</a:t>
            </a: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-,-</a:t>
            </a:r>
            <a:r>
              <a:rPr lang="ru-RU" sz="32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ёнк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-, -</a:t>
            </a:r>
            <a:r>
              <a:rPr lang="ru-RU" sz="32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онк</a:t>
            </a: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-;</a:t>
            </a:r>
            <a:endParaRPr lang="ru-RU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развивать внимание и логическое мышление.</a:t>
            </a:r>
            <a:endParaRPr lang="ru-RU" sz="3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28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54072" y="188640"/>
            <a:ext cx="532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картинки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14930" y="3492297"/>
            <a:ext cx="14205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64270" y="3492635"/>
            <a:ext cx="19489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ДУРШЛАГ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05" y="6300609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58539" y="6309320"/>
            <a:ext cx="15658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СТАКАН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88724" y="6309320"/>
            <a:ext cx="1054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50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4" grpId="0"/>
      <p:bldP spid="16" grpId="0"/>
      <p:bldP spid="17" grpId="0"/>
      <p:bldP spid="18" grpId="0"/>
      <p:bldP spid="19" grpId="0"/>
      <p:bldP spid="20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5239" y="-171400"/>
            <a:ext cx="39916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картинки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342" y="3492297"/>
            <a:ext cx="21497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75512" y="3501008"/>
            <a:ext cx="12818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КОВШ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5204" y="6300609"/>
            <a:ext cx="1780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БЛЮДЦЕ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83898" y="6309320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07578" y="6309320"/>
            <a:ext cx="24172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СКОВОРОДА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27" y="251937"/>
            <a:ext cx="8963385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 изображенные предметы одним словом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87880" y="627465"/>
            <a:ext cx="300363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ПОСУДА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2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1" grpId="1"/>
      <p:bldP spid="22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4646" y="188640"/>
            <a:ext cx="798199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столовую посуду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14930" y="3492297"/>
            <a:ext cx="14205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50157" y="3501008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05" y="6300609"/>
            <a:ext cx="17600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ТАРЕЛКА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58539" y="6309320"/>
            <a:ext cx="15658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СТАКАН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88724" y="6309320"/>
            <a:ext cx="10549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НОЖ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3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50342" y="3492297"/>
            <a:ext cx="21497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КАСТРЮЛЯ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75512" y="3501008"/>
            <a:ext cx="12818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КОВШ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207578" y="6309320"/>
            <a:ext cx="24172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СКОВОРОДА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6300" y="188640"/>
            <a:ext cx="80786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кухонную посуду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741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  <p:bldP spid="16" grpId="0"/>
      <p:bldP spid="17" grpId="0"/>
      <p:bldP spid="20" grpId="0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268760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56456" y="1268760"/>
            <a:ext cx="2520000" cy="2340000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8571" t="-2308" r="-40000" b="-11538"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6136" y="1268760"/>
            <a:ext cx="2520000" cy="234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077072"/>
            <a:ext cx="2520000" cy="234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113336"/>
            <a:ext cx="2520000" cy="234000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58921" y="3492297"/>
            <a:ext cx="15325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ЛОЖКА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92220" y="3492635"/>
            <a:ext cx="16930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ЧАЙНИК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22061" y="3501008"/>
            <a:ext cx="2388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САХАРНИЦА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5204" y="6300609"/>
            <a:ext cx="1780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БЛЮДЦЕ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83898" y="6309320"/>
            <a:ext cx="15151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ЧАШКА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76136" y="4104000"/>
            <a:ext cx="2520000" cy="2340000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45605" y="188640"/>
            <a:ext cx="75400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чайную посуду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741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141" y="3515"/>
            <a:ext cx="72690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посуду, в которой хранятся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подаются к столу продукты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974" y="1203844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1974" y="3969320"/>
            <a:ext cx="2520000" cy="23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77072"/>
            <a:ext cx="2520000" cy="234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233016"/>
            <a:ext cx="2520000" cy="234000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611329" y="3429000"/>
            <a:ext cx="11792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КОФЕ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5496" y="3429000"/>
            <a:ext cx="22052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КОФЕЙНИК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79316" y="6237312"/>
            <a:ext cx="18433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МОЛОКО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99701" y="6301916"/>
            <a:ext cx="23374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МОЛОЧНИК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391974" y="2060848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91974" y="4815024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6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1141" y="3515"/>
            <a:ext cx="726904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Назови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посуду, в которой хранятся 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подаются к столу продукты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71974" y="1203844"/>
            <a:ext cx="2520000" cy="2340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71974" y="3969320"/>
            <a:ext cx="2520000" cy="234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077072"/>
            <a:ext cx="2520000" cy="234000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08104" y="1233016"/>
            <a:ext cx="2520000" cy="2340000"/>
          </a:xfrm>
          <a:prstGeom prst="rect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7144" t="-7692" r="-50002" b="-20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29160" y="3429000"/>
            <a:ext cx="134363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САХАР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3709" y="3429000"/>
            <a:ext cx="23887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САХАРНИЦА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16897" y="6237312"/>
            <a:ext cx="19681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КОНФЕТЫ</a:t>
            </a:r>
            <a:endParaRPr lang="ru-RU" sz="3200" b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5296" y="6301916"/>
            <a:ext cx="26863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КОНФЕТНИЦА</a:t>
            </a:r>
            <a:endParaRPr lang="ru-RU" sz="32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391974" y="2060848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91974" y="4815024"/>
            <a:ext cx="2116130" cy="432048"/>
          </a:xfrm>
          <a:prstGeom prst="rightArrow">
            <a:avLst/>
          </a:prstGeom>
          <a:solidFill>
            <a:srgbClr val="C0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3" grpId="0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248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Ира</cp:lastModifiedBy>
  <cp:revision>28</cp:revision>
  <dcterms:created xsi:type="dcterms:W3CDTF">2012-04-03T16:15:50Z</dcterms:created>
  <dcterms:modified xsi:type="dcterms:W3CDTF">2012-04-12T19:29:56Z</dcterms:modified>
</cp:coreProperties>
</file>