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57" r:id="rId4"/>
    <p:sldId id="259" r:id="rId5"/>
    <p:sldId id="261" r:id="rId6"/>
    <p:sldId id="262" r:id="rId7"/>
    <p:sldId id="265" r:id="rId8"/>
    <p:sldId id="267" r:id="rId9"/>
    <p:sldId id="268" r:id="rId10"/>
    <p:sldId id="271" r:id="rId11"/>
    <p:sldId id="272" r:id="rId12"/>
    <p:sldId id="273" r:id="rId13"/>
    <p:sldId id="274" r:id="rId14"/>
    <p:sldId id="275" r:id="rId15"/>
    <p:sldId id="277" r:id="rId16"/>
    <p:sldId id="269" r:id="rId17"/>
    <p:sldId id="270" r:id="rId18"/>
    <p:sldId id="278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CD7A961-0AD8-42F0-A985-C07D4162639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64D1024-D19F-48D7-83E6-A517B241BE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День образования Ульяновской област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116632"/>
            <a:ext cx="8856984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Татьяна\Desktop\ima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6632"/>
            <a:ext cx="8712968" cy="65527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23728" y="260648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Палеонтологический музей</a:t>
            </a:r>
            <a:endParaRPr lang="ru-RU" sz="32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Татьяна\Desktop\1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8568952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Татьяна\Desktop\177b33e4008f61ca9831da1c9084a2d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6632"/>
            <a:ext cx="8829392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Татьяна\Desktop\6PHd5cEuqWm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1" y="116632"/>
            <a:ext cx="8712969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Татьяна\Desktop\we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8784976" cy="65887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59632" y="476672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Музей истории гражданской авиации</a:t>
            </a:r>
            <a:endParaRPr lang="ru-RU" sz="20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Татьяна\Desktop\getIma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1" y="188640"/>
            <a:ext cx="8865073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Татьяна\Desktop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8822631" cy="64087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23728" y="404664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Поющий фонтан «Торнадо»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тьяна\Desktop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8757730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Татьяна\Desktop\ee58fb23908e39c75bed8df4102980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1" y="116632"/>
            <a:ext cx="8748971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Татьяна\Desktop\post_5bca14e6da9d6-768x5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8784976" cy="653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ulyanovsk_kolobok_01.jpg"/>
          <p:cNvPicPr>
            <a:picLocks noChangeAspect="1"/>
          </p:cNvPicPr>
          <p:nvPr/>
        </p:nvPicPr>
        <p:blipFill>
          <a:blip r:embed="rId2" cstate="screen"/>
          <a:srcRect t="-1136"/>
          <a:stretch>
            <a:fillRect/>
          </a:stretch>
        </p:blipFill>
        <p:spPr>
          <a:xfrm>
            <a:off x="251520" y="188640"/>
            <a:ext cx="8640960" cy="64087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00192" y="692696"/>
            <a:ext cx="2376264" cy="93610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20272" y="5157192"/>
            <a:ext cx="1728192" cy="13681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Памятник сказочному персонажу «Колобку»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3" y="39582"/>
            <a:ext cx="8928993" cy="67017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88224" y="26064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Усадьба Колобка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8784976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39"/>
            <a:ext cx="8568952" cy="65335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Татьяна\Desktop\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60648"/>
            <a:ext cx="8849086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тьяна\Desktop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188640"/>
            <a:ext cx="4323953" cy="6384302"/>
          </a:xfrm>
          <a:prstGeom prst="rect">
            <a:avLst/>
          </a:prstGeom>
          <a:noFill/>
        </p:spPr>
      </p:pic>
      <p:pic>
        <p:nvPicPr>
          <p:cNvPr id="3" name="Picture 2" descr="C:\Users\Татьяна\Desktop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16632"/>
            <a:ext cx="4320480" cy="64807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99792" y="188641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Театр кукол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тьяна\Desktop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6632"/>
            <a:ext cx="8712968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Татьяна\Desktop\Valentina-Leontyeva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6632"/>
            <a:ext cx="8712968" cy="653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219</TotalTime>
  <Words>21</Words>
  <Application>Microsoft Office PowerPoint</Application>
  <PresentationFormat>Экран (4:3)</PresentationFormat>
  <Paragraphs>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 сказочному песанажу  « КОЛОБКУ»</dc:title>
  <dc:creator>Татьяна</dc:creator>
  <cp:lastModifiedBy>Татьяна</cp:lastModifiedBy>
  <cp:revision>26</cp:revision>
  <dcterms:created xsi:type="dcterms:W3CDTF">2019-01-15T13:27:16Z</dcterms:created>
  <dcterms:modified xsi:type="dcterms:W3CDTF">2022-04-15T20:39:22Z</dcterms:modified>
</cp:coreProperties>
</file>