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052736"/>
            <a:ext cx="8568952" cy="237626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Презентация для детей ясельной группы по теме: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800" b="1" dirty="0" smtClean="0"/>
              <a:t>Домашние животные».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ello_html_m72388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708920"/>
            <a:ext cx="5328592" cy="31998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332656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Муниципальное бюджетное дошкольное образовательное учреждения детский сад № 7 «Сказочная полянка»  </a:t>
            </a:r>
            <a:r>
              <a:rPr lang="ru-RU" sz="2000" b="1" dirty="0" err="1" smtClean="0"/>
              <a:t>общеразвивающего</a:t>
            </a:r>
            <a:r>
              <a:rPr lang="ru-RU" sz="2000" b="1" dirty="0" smtClean="0"/>
              <a:t> вида.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5733256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Выполнила воспитатель: Глушенкова Т.В.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59832" y="6237312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Заринск,2021 г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</a:t>
            </a:r>
            <a:endParaRPr lang="ru-RU" b="1" dirty="0"/>
          </a:p>
        </p:txBody>
      </p:sp>
      <p:pic>
        <p:nvPicPr>
          <p:cNvPr id="4" name="Содержимое 3" descr="16879287-los-animales-de-granja-con-el-fondo-vector-e-ilustración-de-dibujos-animados- (Small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47850" y="2434430"/>
            <a:ext cx="5448300" cy="33708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Собака со щенком</a:t>
            </a:r>
            <a:endParaRPr lang="ru-RU" b="1" dirty="0"/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412776"/>
            <a:ext cx="7992888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Кошка с котятами</a:t>
            </a:r>
            <a:endParaRPr lang="ru-RU" b="1" dirty="0"/>
          </a:p>
        </p:txBody>
      </p:sp>
      <p:pic>
        <p:nvPicPr>
          <p:cNvPr id="4" name="Содержимое 3" descr="i_019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12776"/>
            <a:ext cx="8424936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Корова, бык, теленок</a:t>
            </a:r>
            <a:endParaRPr lang="ru-RU" b="1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556792"/>
            <a:ext cx="8352928" cy="51125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Коза, козел, козлята</a:t>
            </a:r>
            <a:endParaRPr lang="ru-RU" b="1" dirty="0"/>
          </a:p>
        </p:txBody>
      </p:sp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600200"/>
            <a:ext cx="8496944" cy="49971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Лошадь с жеребенком</a:t>
            </a:r>
            <a:endParaRPr lang="ru-RU" b="1" dirty="0"/>
          </a:p>
        </p:txBody>
      </p:sp>
      <p:pic>
        <p:nvPicPr>
          <p:cNvPr id="4" name="Содержимое 3" descr="s1200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412776"/>
            <a:ext cx="8352928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Баран, овца, ягнята</a:t>
            </a:r>
            <a:endParaRPr lang="ru-RU" b="1" dirty="0"/>
          </a:p>
        </p:txBody>
      </p:sp>
      <p:pic>
        <p:nvPicPr>
          <p:cNvPr id="4" name="Содержимое 3" descr="hello_html_m17f5346b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412776"/>
            <a:ext cx="8640960" cy="52565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Свинья с поросятами</a:t>
            </a:r>
            <a:endParaRPr lang="ru-RU" b="1" dirty="0"/>
          </a:p>
        </p:txBody>
      </p:sp>
      <p:pic>
        <p:nvPicPr>
          <p:cNvPr id="4" name="Содержимое 3" descr="1401768_kartinki-svinya-s-porosenko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9" y="1600200"/>
            <a:ext cx="8280920" cy="5069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4" name="Содержимое 3" descr="16879287-los-animales-de-granja-con-el-fondo-vector-e-ilustración-de-dibujos-animados- (Small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5813" y="0"/>
            <a:ext cx="907818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62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для детей ясельной группы по теме: «Домашние животные».</vt:lpstr>
      <vt:lpstr>Собака со щенком</vt:lpstr>
      <vt:lpstr>Кошка с котятами</vt:lpstr>
      <vt:lpstr>Корова, бык, теленок</vt:lpstr>
      <vt:lpstr>Коза, козел, козлята</vt:lpstr>
      <vt:lpstr>Лошадь с жеребенком</vt:lpstr>
      <vt:lpstr>Баран, овца, ягнята</vt:lpstr>
      <vt:lpstr>Свинья с поросятами</vt:lpstr>
      <vt:lpstr>Слайд 9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Виктория</dc:creator>
  <cp:lastModifiedBy>admin</cp:lastModifiedBy>
  <cp:revision>5</cp:revision>
  <dcterms:created xsi:type="dcterms:W3CDTF">2019-09-16T07:39:33Z</dcterms:created>
  <dcterms:modified xsi:type="dcterms:W3CDTF">2021-12-02T12:17:55Z</dcterms:modified>
</cp:coreProperties>
</file>