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A425D-9422-4B7A-9F6C-CCCDFD34723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A34FA-209B-4ED7-898A-1ABDFE17B9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615fa12e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72400" cy="122413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Проект «Вперёд к мечте»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645024"/>
            <a:ext cx="4464496" cy="14401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PT Astra Serif" pitchFamily="18" charset="-52"/>
                <a:ea typeface="PT Astra Serif" pitchFamily="18" charset="-52"/>
              </a:rPr>
              <a:t>Выполнил: </a:t>
            </a:r>
            <a:r>
              <a:rPr lang="ru-RU" sz="3000" b="1" dirty="0" err="1" smtClean="0">
                <a:solidFill>
                  <a:schemeClr val="tx2">
                    <a:lumMod val="50000"/>
                  </a:schemeClr>
                </a:solidFill>
                <a:latin typeface="PT Astra Serif" pitchFamily="18" charset="-52"/>
                <a:ea typeface="PT Astra Serif" pitchFamily="18" charset="-52"/>
              </a:rPr>
              <a:t>Ларев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PT Astra Serif" pitchFamily="18" charset="-52"/>
                <a:ea typeface="PT Astra Serif" pitchFamily="18" charset="-52"/>
              </a:rPr>
              <a:t> Артём</a:t>
            </a:r>
          </a:p>
          <a:p>
            <a:pPr algn="l"/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17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Бекетовский</a:t>
            </a:r>
            <a:r>
              <a:rPr lang="ru-RU" sz="17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КОЛОСОК</a:t>
            </a:r>
            <a:endParaRPr lang="ru-RU" sz="19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9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Руководитель: Косарева Т.С</a:t>
            </a:r>
            <a:r>
              <a:rPr lang="ru-RU" sz="2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та\жесткий диск\2018-2019\15.проект\лдд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3717032"/>
            <a:ext cx="295232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работа\жесткий диск\2018-2019\15.проект\мечт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332656"/>
            <a:ext cx="2376264" cy="2399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Татьяна\Desktop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 descr="C:\Users\Татьяна\Desktop\пр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0"/>
            <a:ext cx="4948014" cy="6597352"/>
          </a:xfrm>
          <a:prstGeom prst="rect">
            <a:avLst/>
          </a:prstGeom>
          <a:noFill/>
        </p:spPr>
      </p:pic>
      <p:pic>
        <p:nvPicPr>
          <p:cNvPr id="23557" name="Picture 5" descr="https://im0-tub-ru.yandex.net/i?id=5814d3bd28295a24018e1cbac4607bfc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284984"/>
            <a:ext cx="1935580" cy="33278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1944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магазине «У дома» </a:t>
            </a:r>
          </a:p>
          <a:p>
            <a:r>
              <a:rPr lang="ru-RU" sz="2400" b="1" dirty="0" smtClean="0"/>
              <a:t>самые дешевые товары!!!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Татьяна\Desktop\istockphoto-534870669-1024x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2805"/>
            <a:ext cx="9144000" cy="6825195"/>
          </a:xfrm>
          <a:prstGeom prst="rect">
            <a:avLst/>
          </a:prstGeom>
          <a:noFill/>
        </p:spPr>
      </p:pic>
      <p:pic>
        <p:nvPicPr>
          <p:cNvPr id="20483" name="Picture 3" descr="C:\Users\Татьяна\Desktop\IMG_20190311_1936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700808"/>
            <a:ext cx="7246718" cy="50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24328" y="2348880"/>
            <a:ext cx="1619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Модель </a:t>
            </a:r>
          </a:p>
          <a:p>
            <a:r>
              <a:rPr lang="ru-RU" b="1" dirty="0" smtClean="0"/>
              <a:t>«Как можно сэкономить?»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Татьяна\Desktop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https://i.mycdn.me/image?id=875469764963&amp;t=3&amp;plc=WEB&amp;tkn=*rINIU20_4_xf7c4dhd4TqCjMs5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88640"/>
            <a:ext cx="4824536" cy="6432715"/>
          </a:xfrm>
          <a:prstGeom prst="rect">
            <a:avLst/>
          </a:prstGeom>
          <a:noFill/>
        </p:spPr>
      </p:pic>
      <p:pic>
        <p:nvPicPr>
          <p:cNvPr id="4" name="Picture 2" descr="http://nachalo4ka.ru/wp-content/uploads/2014/05/pryigayushhiy-malchi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564904"/>
            <a:ext cx="2134883" cy="41264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32656"/>
            <a:ext cx="1800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Ура!!!</a:t>
            </a:r>
          </a:p>
          <a:p>
            <a:r>
              <a:rPr lang="ru-RU" b="1" dirty="0" smtClean="0"/>
              <a:t>Благодаря нашей экономии</a:t>
            </a:r>
          </a:p>
          <a:p>
            <a:r>
              <a:rPr lang="ru-RU" b="1" dirty="0" smtClean="0"/>
              <a:t>моя мечта осуществилась!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615fa12e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357301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Спасибо 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ntel\Desktop\картинки\cute powerpoint background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5" y="188640"/>
            <a:ext cx="4176463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 flipH="1">
            <a:off x="5364088" y="18864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Моя    маленькая     мечта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196752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Здравствуйте. Меня зовут Артем </a:t>
            </a:r>
            <a:r>
              <a:rPr lang="ru-RU" dirty="0" err="1" smtClean="0"/>
              <a:t>Ларев</a:t>
            </a:r>
            <a:r>
              <a:rPr lang="ru-RU" dirty="0" smtClean="0"/>
              <a:t>. Мне 7 лет. Я воспитанник </a:t>
            </a:r>
            <a:r>
              <a:rPr lang="ru-RU" dirty="0" err="1" smtClean="0"/>
              <a:t>Бекетовского</a:t>
            </a:r>
            <a:r>
              <a:rPr lang="ru-RU" dirty="0" smtClean="0"/>
              <a:t> детского сада Колосок. Я представляю вашему вниманию свой проект « Вперед к мечте».</a:t>
            </a:r>
          </a:p>
          <a:p>
            <a:endParaRPr lang="ru-RU" dirty="0" smtClean="0">
              <a:latin typeface="PT Astra Serif" pitchFamily="18" charset="-52"/>
              <a:ea typeface="PT Astra Serif" pitchFamily="18" charset="-52"/>
            </a:endParaRPr>
          </a:p>
          <a:p>
            <a:r>
              <a:rPr lang="ru-RU" dirty="0" smtClean="0">
                <a:latin typeface="PT Astra Serif" pitchFamily="18" charset="-52"/>
                <a:ea typeface="PT Astra Serif" pitchFamily="18" charset="-52"/>
              </a:rPr>
              <a:t>Я люблю спорт и очень увлекаюсь хоккеем. Я хорошо катаюсь на коньках и отлично владею клюшкой. И у меня есть маленькая мечта. Я очень хочу выйти на лед как настоящий хоккеист: в шлеме, щитках и в крагах. </a:t>
            </a:r>
          </a:p>
          <a:p>
            <a:endParaRPr lang="ru-RU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8359"/>
            <a:ext cx="9144000" cy="6866359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мро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692696"/>
            <a:ext cx="3600400" cy="5400599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11960" y="765583"/>
            <a:ext cx="4104456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узнать, как можно сэкономить наши семейные деньги, мы решили провести исследовательскую работу.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начале мы стали создавать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копилку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есть стали собирать всю важную информацию по нашему исследованию: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были в спортивном магазине и узнали сколько стоит хоккейная форма.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копилку мы вложили все мои  карманные деньги и накопления, которые я получал от родителей и бабушек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семейном совете мы определили все расходы нашей семьи на этот месяц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istockphoto-534870669-1024x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6632"/>
            <a:ext cx="8640960" cy="6658727"/>
          </a:xfrm>
          <a:prstGeom prst="rect">
            <a:avLst/>
          </a:prstGeom>
          <a:noFill/>
        </p:spPr>
      </p:pic>
      <p:pic>
        <p:nvPicPr>
          <p:cNvPr id="3076" name="Picture 4" descr="C:\Users\Татьяна\Desktop\IMG_20190311_1523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6120680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932040" y="1916832"/>
            <a:ext cx="3600400" cy="46166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Расходы нашей семьи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16216" y="2564904"/>
            <a:ext cx="21602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Выяснилось, что</a:t>
            </a:r>
            <a:r>
              <a:rPr lang="ru-RU" b="1" dirty="0" smtClean="0"/>
              <a:t> </a:t>
            </a:r>
            <a:r>
              <a:rPr lang="ru-RU" dirty="0" smtClean="0"/>
              <a:t>больше всего мы тратим деньги на продукты и оплату жилья.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Я проводил опрос среди моих родных, как они могут сократить семейные расходы. </a:t>
            </a:r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cute powerpoint background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5830"/>
            <a:ext cx="9143999" cy="6685538"/>
          </a:xfrm>
          <a:prstGeom prst="rect">
            <a:avLst/>
          </a:prstGeom>
          <a:noFill/>
        </p:spPr>
      </p:pic>
      <p:pic>
        <p:nvPicPr>
          <p:cNvPr id="5123" name="Picture 3" descr="C:\Users\Татьяна\Desktop\IMG_20190311_1523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268760"/>
            <a:ext cx="5566024" cy="39604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40466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Опрос  «Как ты можешь сократить расходы?»</a:t>
            </a:r>
            <a:endParaRPr lang="ru-RU" b="1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868144" y="882330"/>
            <a:ext cx="288032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предложила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поэкономить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некоторых продуктах.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Папа тоже нас поддержал с идеей экономии,  предложил сэкономить на бензине и совершать поездки только по необходимости, а еще он решил отказаться от курения.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 с братом решил  следить за электричеством нашего дома, а также отказаться  от покупок жвачек, чипсов, шоколадок.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Татьяна\Desktop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0"/>
            <a:ext cx="9036496" cy="6858000"/>
          </a:xfrm>
          <a:prstGeom prst="rect">
            <a:avLst/>
          </a:prstGeom>
          <a:noFill/>
        </p:spPr>
      </p:pic>
      <p:pic>
        <p:nvPicPr>
          <p:cNvPr id="19461" name="Picture 5" descr="https://i.mycdn.me/image?id=876532375139&amp;t=3&amp;plc=WEB&amp;tkn=*d3SQFVTTu4cqP8rmiD5BvpnIM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4320480" cy="3168352"/>
          </a:xfrm>
          <a:prstGeom prst="rect">
            <a:avLst/>
          </a:prstGeom>
          <a:noFill/>
        </p:spPr>
      </p:pic>
      <p:pic>
        <p:nvPicPr>
          <p:cNvPr id="2050" name="Picture 2" descr="https://i.mycdn.me/image?id=876532284259&amp;t=3&amp;plc=WEB&amp;tkn=*CZh28MdqTX9eVoiOwVA8_r1ptm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501008"/>
            <a:ext cx="4752528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98072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Реализация проекта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293096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Больше проводить время на катке или прогулке.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Татьяна\Desktop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777372"/>
          </a:xfrm>
          <a:prstGeom prst="rect">
            <a:avLst/>
          </a:prstGeom>
          <a:noFill/>
        </p:spPr>
      </p:pic>
      <p:pic>
        <p:nvPicPr>
          <p:cNvPr id="20483" name="Picture 3" descr="C:\Users\Татьяна\Desktop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88640"/>
            <a:ext cx="5040560" cy="6528726"/>
          </a:xfrm>
          <a:prstGeom prst="rect">
            <a:avLst/>
          </a:prstGeom>
          <a:noFill/>
        </p:spPr>
      </p:pic>
      <p:pic>
        <p:nvPicPr>
          <p:cNvPr id="1026" name="Picture 2" descr="http://nachalo4ka.ru/wp-content/uploads/2014/05/pryigayushhiy-malchi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356992"/>
            <a:ext cx="1675327" cy="32381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76672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Отказались от покупки некоторых продуктов, заменив их на домашние заготовки.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723366"/>
          </a:xfrm>
          <a:prstGeom prst="rect">
            <a:avLst/>
          </a:prstGeom>
          <a:noFill/>
        </p:spPr>
      </p:pic>
      <p:pic>
        <p:nvPicPr>
          <p:cNvPr id="21507" name="Picture 3" descr="C:\Users\Татьяна\Desktop\печем с м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16632"/>
            <a:ext cx="4876006" cy="65013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620688"/>
            <a:ext cx="2520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Домашняя выпечка и </a:t>
            </a:r>
            <a:r>
              <a:rPr lang="ru-RU" sz="2400" b="1" dirty="0" err="1" smtClean="0"/>
              <a:t>тортики</a:t>
            </a:r>
            <a:r>
              <a:rPr lang="ru-RU" sz="2400" b="1" dirty="0" smtClean="0"/>
              <a:t> – </a:t>
            </a:r>
          </a:p>
          <a:p>
            <a:r>
              <a:rPr lang="ru-RU" sz="2400" b="1" dirty="0" smtClean="0"/>
              <a:t>одно удовольствие!!!</a:t>
            </a:r>
            <a:endParaRPr lang="ru-RU" sz="2400" b="1" dirty="0"/>
          </a:p>
        </p:txBody>
      </p:sp>
      <p:pic>
        <p:nvPicPr>
          <p:cNvPr id="6" name="Picture 2" descr="http://nachalo4ka.ru/wp-content/uploads/2014/05/pryigayushhiy-malchi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3356992"/>
            <a:ext cx="1675327" cy="3238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тьяна\Desktop\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1" name="Picture 3" descr="C:\Users\Татьяна\Desktop\удом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188640"/>
            <a:ext cx="4785996" cy="6381328"/>
          </a:xfrm>
          <a:prstGeom prst="rect">
            <a:avLst/>
          </a:prstGeom>
          <a:noFill/>
        </p:spPr>
      </p:pic>
      <p:pic>
        <p:nvPicPr>
          <p:cNvPr id="22533" name="Picture 5" descr="https://im0-tub-ru.yandex.net/i?id=e74a889e9be48ec069f4dc3c0d080ee7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2708920"/>
            <a:ext cx="1612585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62068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Отправились в магазины.</a:t>
            </a:r>
          </a:p>
          <a:p>
            <a:endParaRPr lang="ru-RU" b="1" dirty="0" smtClean="0"/>
          </a:p>
          <a:p>
            <a:r>
              <a:rPr lang="ru-RU" b="1" dirty="0" smtClean="0"/>
              <a:t>В  каком из них  товары дешевле???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343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    Проект «Вперёд к мечте»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Intel</dc:creator>
  <cp:lastModifiedBy>Татьяна</cp:lastModifiedBy>
  <cp:revision>30</cp:revision>
  <dcterms:created xsi:type="dcterms:W3CDTF">2019-03-11T10:01:36Z</dcterms:created>
  <dcterms:modified xsi:type="dcterms:W3CDTF">2022-04-15T20:04:04Z</dcterms:modified>
</cp:coreProperties>
</file>