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media/image9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316" r:id="rId2"/>
    <p:sldId id="313" r:id="rId3"/>
    <p:sldId id="309" r:id="rId4"/>
    <p:sldId id="258" r:id="rId5"/>
    <p:sldId id="257" r:id="rId6"/>
    <p:sldId id="260" r:id="rId7"/>
    <p:sldId id="299" r:id="rId8"/>
    <p:sldId id="264" r:id="rId9"/>
    <p:sldId id="297" r:id="rId10"/>
    <p:sldId id="298" r:id="rId11"/>
    <p:sldId id="263" r:id="rId12"/>
    <p:sldId id="292" r:id="rId13"/>
    <p:sldId id="295" r:id="rId14"/>
    <p:sldId id="300" r:id="rId15"/>
    <p:sldId id="301" r:id="rId16"/>
    <p:sldId id="274" r:id="rId17"/>
    <p:sldId id="304" r:id="rId18"/>
    <p:sldId id="305" r:id="rId19"/>
    <p:sldId id="306" r:id="rId20"/>
    <p:sldId id="31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369" autoAdjust="0"/>
  </p:normalViewPr>
  <p:slideViewPr>
    <p:cSldViewPr snapToGrid="0">
      <p:cViewPr>
        <p:scale>
          <a:sx n="58" d="100"/>
          <a:sy n="58" d="100"/>
        </p:scale>
        <p:origin x="-341" y="2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1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C55DF-3D5D-4EDD-BDFB-911B2A53C52B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CD7A6-B425-4D9E-B74E-9F939492A2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423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780963"/>
      </p:ext>
    </p:extLst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70592"/>
      </p:ext>
    </p:extLst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4020895"/>
      </p:ext>
    </p:extLst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903071"/>
      </p:ext>
    </p:extLst>
  </p:cSld>
  <p:clrMapOvr>
    <a:masterClrMapping/>
  </p:clrMapOvr>
  <p:transition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9990829"/>
      </p:ext>
    </p:extLst>
  </p:cSld>
  <p:clrMapOvr>
    <a:masterClrMapping/>
  </p:clrMapOvr>
  <p:transition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417863"/>
      </p:ext>
    </p:extLst>
  </p:cSld>
  <p:clrMapOvr>
    <a:masterClrMapping/>
  </p:clrMapOvr>
  <p:transition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742538"/>
      </p:ext>
    </p:extLst>
  </p:cSld>
  <p:clrMapOvr>
    <a:masterClrMapping/>
  </p:clrMapOvr>
  <p:transition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885008"/>
      </p:ext>
    </p:extLst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152743"/>
      </p:ext>
    </p:extLst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593289"/>
      </p:ext>
    </p:extLst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032261"/>
      </p:ext>
    </p:extLst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862785"/>
      </p:ext>
    </p:extLst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59645"/>
      </p:ext>
    </p:extLst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493485"/>
      </p:ext>
    </p:extLst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713620"/>
      </p:ext>
    </p:extLst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055796"/>
      </p:ext>
    </p:extLst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3B1FE-B04B-4B80-806E-168910656217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9F98153-9818-4861-B701-569CAFA2C4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77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ransition>
    <p:wip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2799" y="414125"/>
            <a:ext cx="38759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rgbClr val="FF0000"/>
                </a:solidFill>
                <a:latin typeface="Arial Black" pitchFamily="34" charset="0"/>
                <a:ea typeface="Tahoma" pitchFamily="34" charset="0"/>
                <a:cs typeface="Tahoma" pitchFamily="34" charset="0"/>
              </a:rPr>
              <a:t>Презентация  на тему русские  народные сказки для детей  дошкольного возраста.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8765" y="0"/>
            <a:ext cx="5005235" cy="4569241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09599" y="4741816"/>
            <a:ext cx="7058297" cy="1619795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 – Шматкова Елена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Михайловна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Д/С №3 </a:t>
            </a:r>
          </a:p>
        </p:txBody>
      </p:sp>
    </p:spTree>
    <p:extLst>
      <p:ext uri="{BB962C8B-B14F-4D97-AF65-F5344CB8AC3E}">
        <p14:creationId xmlns:p14="http://schemas.microsoft.com/office/powerpoint/2010/main" val="2862476996"/>
      </p:ext>
    </p:extLst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785" y="806824"/>
            <a:ext cx="646221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Вёдра в дом идут с водой,</a:t>
            </a:r>
          </a:p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Едет печь сама собой…</a:t>
            </a:r>
          </a:p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Что за чудо, в самом деле?</a:t>
            </a:r>
          </a:p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Это сказка о…</a:t>
            </a:r>
            <a:endParaRPr lang="ru-RU" sz="4800" dirty="0">
              <a:solidFill>
                <a:srgbClr val="FF0000"/>
              </a:solidFill>
              <a:effectLst/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289746"/>
      </p:ext>
    </p:extLst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667940"/>
      </p:ext>
    </p:extLst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081" y="565266"/>
            <a:ext cx="664645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Эх ты Петя — простота,</a:t>
            </a:r>
          </a:p>
          <a:p>
            <a:pPr>
              <a:spcAft>
                <a:spcPts val="0"/>
              </a:spcAft>
            </a:pPr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Сплоховал немножко.</a:t>
            </a:r>
          </a:p>
          <a:p>
            <a:pPr>
              <a:spcAft>
                <a:spcPts val="0"/>
              </a:spcAft>
            </a:pPr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Не послушался кота,</a:t>
            </a:r>
          </a:p>
          <a:p>
            <a:pPr>
              <a:spcAft>
                <a:spcPts val="0"/>
              </a:spcAft>
            </a:pPr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Выглянул в окошко. </a:t>
            </a:r>
            <a:r>
              <a:rPr lang="ru-RU" sz="4800" dirty="0">
                <a:solidFill>
                  <a:srgbClr val="00B05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 </a:t>
            </a:r>
            <a:endParaRPr lang="ru-RU" sz="4800" dirty="0">
              <a:solidFill>
                <a:srgbClr val="00B050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049737"/>
      </p:ext>
    </p:extLst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545299"/>
      </p:ext>
    </p:extLst>
  </p:cSld>
  <p:clrMapOvr>
    <a:masterClrMapping/>
  </p:clrMapOvr>
  <p:transition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024" y="581892"/>
            <a:ext cx="6332561" cy="4631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Дедка с бабушкой грустили -- </a:t>
            </a:r>
          </a:p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деток нету, вот беда.</a:t>
            </a:r>
          </a:p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Дочку снежную слепили</a:t>
            </a:r>
          </a:p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раз зимою в холода.</a:t>
            </a:r>
            <a:b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endParaRPr lang="ru-RU" sz="4800" dirty="0">
              <a:solidFill>
                <a:srgbClr val="FF0000"/>
              </a:solidFill>
              <a:effectLst/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211466"/>
      </p:ext>
    </p:extLst>
  </p:cSld>
  <p:clrMapOvr>
    <a:masterClrMapping/>
  </p:clrMapOvr>
  <p:transition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355144"/>
      </p:ext>
    </p:extLst>
  </p:cSld>
  <p:clrMapOvr>
    <a:masterClrMapping/>
  </p:clrMapOvr>
  <p:transition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717" y="1"/>
            <a:ext cx="745167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Стрела молодца угодила в болото,</a:t>
            </a:r>
          </a:p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Ну где же невеста? Жениться </a:t>
            </a:r>
            <a:r>
              <a:rPr lang="ru-RU" sz="4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охота!</a:t>
            </a:r>
            <a:endParaRPr lang="ru-RU" sz="4800" dirty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А вот и невеста, глаза на макушке.</a:t>
            </a:r>
          </a:p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Зовут ту невесту – Царевна Лягушка!</a:t>
            </a:r>
          </a:p>
          <a:p>
            <a:endParaRPr lang="ru-RU" sz="48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988402"/>
      </p:ext>
    </p:extLst>
  </p:cSld>
  <p:clrMapOvr>
    <a:masterClrMapping/>
  </p:clrMapOvr>
  <p:transition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03646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195" y="463138"/>
            <a:ext cx="651680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Не послушался братишка</a:t>
            </a:r>
            <a:b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Старшую сестрицу</a:t>
            </a:r>
            <a:b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И попил из лужицы</a:t>
            </a:r>
            <a:b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Мутную водицу.</a:t>
            </a:r>
            <a:b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Много горя принесла</a:t>
            </a:r>
            <a:b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Им нечистая вода.</a:t>
            </a:r>
            <a:b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endParaRPr lang="ru-RU" sz="48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47649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864690"/>
      </p:ext>
    </p:extLst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8758" y="353167"/>
            <a:ext cx="6578930" cy="6458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Пальчиковая гимнастика «Любимые сказки».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ru-RU" sz="2000" i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Дети поочередно загибают пальчики. На последнюю строчку — хлопают в ладоши.)</a:t>
            </a:r>
            <a:endParaRPr lang="ru-RU" sz="2000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Будем пальчики считать,</a:t>
            </a:r>
            <a:b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Будем сказки называть</a:t>
            </a:r>
            <a:b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Рукавичка, Теремок,</a:t>
            </a:r>
            <a:b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Колобок — румяный бок.</a:t>
            </a:r>
            <a:b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Есть Снегурочка — краса,</a:t>
            </a:r>
            <a:b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Три медведя, Волк — Лиса.</a:t>
            </a:r>
            <a:b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 забудем Сивку-Бурку,</a:t>
            </a:r>
            <a:b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Нашу вещую каурку.</a:t>
            </a:r>
            <a:b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 жар-птицу сказку знаем,</a:t>
            </a:r>
            <a:b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Репку мы не забываем</a:t>
            </a:r>
            <a:b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Знаем Волка и козлят.</a:t>
            </a:r>
            <a:b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Этим сказкам каждый рад.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B050"/>
                </a:solidFill>
                <a:latin typeface="Monotype Corsiva" panose="03010101010201010101" pitchFamily="66" charset="0"/>
                <a:ea typeface="Calibri" panose="020F0502020204030204" pitchFamily="34" charset="0"/>
              </a:rPr>
              <a:t> </a:t>
            </a:r>
            <a:endParaRPr lang="ru-RU" sz="2400" u="sng" dirty="0">
              <a:solidFill>
                <a:srgbClr val="00B050"/>
              </a:solidFill>
              <a:effectLst/>
              <a:latin typeface="Monotype Corsiva" panose="03010101010201010101" pitchFamily="66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519602"/>
      </p:ext>
    </p:extLst>
  </p:cSld>
  <p:clrMapOvr>
    <a:masterClrMapping/>
  </p:clrMapOvr>
  <p:transition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300000"/>
      </p:ext>
    </p:extLst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36" y="282633"/>
            <a:ext cx="693043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(Звучит мелодия песни «В мире много сказок»).</a:t>
            </a:r>
          </a:p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Сказка долгожданная в гости к нам спешит,</a:t>
            </a: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Музыка знакомая об этом говорит.</a:t>
            </a: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Вокруг нас и там и тут</a:t>
            </a:r>
            <a:br>
              <a:rPr lang="ru-RU" sz="3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Сказки разные живут.</a:t>
            </a:r>
            <a:br>
              <a:rPr lang="ru-RU" sz="3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 полянке есть загадки.</a:t>
            </a:r>
            <a:br>
              <a:rPr lang="ru-RU" sz="3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Отгадайте без подсказок</a:t>
            </a:r>
            <a:br>
              <a:rPr lang="ru-RU" sz="3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Кто герои этих сказок?</a:t>
            </a: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Называйте, посмелей,</a:t>
            </a:r>
            <a:br>
              <a:rPr lang="ru-RU" sz="3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2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Этих сказочных друзей!</a:t>
            </a:r>
            <a:endParaRPr lang="ru-RU" sz="3200" dirty="0">
              <a:solidFill>
                <a:srgbClr val="FF0000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592765"/>
      </p:ext>
    </p:extLst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069" y="510639"/>
            <a:ext cx="79157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Возле леса, на опушке,</a:t>
            </a:r>
          </a:p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Трое их живет в избушке.</a:t>
            </a:r>
          </a:p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Там три стула и три кружки,</a:t>
            </a:r>
          </a:p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Три кровати, три подушки.</a:t>
            </a:r>
          </a:p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Угадайте без подсказки,</a:t>
            </a:r>
          </a:p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</a:rPr>
              <a:t>Кто герои этой сказки?</a:t>
            </a:r>
          </a:p>
        </p:txBody>
      </p:sp>
    </p:spTree>
    <p:extLst>
      <p:ext uri="{BB962C8B-B14F-4D97-AF65-F5344CB8AC3E}">
        <p14:creationId xmlns:p14="http://schemas.microsoft.com/office/powerpoint/2010/main" val="2007146291"/>
      </p:ext>
    </p:extLst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97324"/>
          </a:xfrm>
        </p:spPr>
      </p:pic>
    </p:spTree>
    <p:extLst>
      <p:ext uri="{BB962C8B-B14F-4D97-AF65-F5344CB8AC3E}">
        <p14:creationId xmlns:p14="http://schemas.microsoft.com/office/powerpoint/2010/main" val="185189973"/>
      </p:ext>
    </p:extLst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1319" y="795647"/>
            <a:ext cx="636668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</a:rPr>
              <a:t>У Аленушки-сестрицы,</a:t>
            </a:r>
            <a:b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</a:rPr>
            </a:br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</a:rPr>
              <a:t>Унесли братишку птицы.</a:t>
            </a:r>
            <a:b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</a:rPr>
            </a:br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</a:rPr>
              <a:t>Высоко они летят,</a:t>
            </a:r>
            <a:b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</a:rPr>
            </a:br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</a:rPr>
              <a:t>Далеко они глядят.</a:t>
            </a:r>
            <a:b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  <a:ea typeface="Calibri" panose="020F0502020204030204" pitchFamily="34" charset="0"/>
              </a:rPr>
            </a:br>
            <a:endParaRPr lang="ru-RU" sz="48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266308"/>
      </p:ext>
    </p:extLst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48" y="0"/>
            <a:ext cx="9153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710143"/>
      </p:ext>
    </p:extLst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8393" y="1363287"/>
            <a:ext cx="62096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Маша в коробе сидит.</a:t>
            </a:r>
          </a:p>
          <a:p>
            <a:r>
              <a:rPr lang="ru-RU" sz="4800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Далеко она глядит…</a:t>
            </a:r>
            <a:endParaRPr lang="ru-RU" sz="4800" dirty="0">
              <a:solidFill>
                <a:srgbClr val="FF0000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343510"/>
      </p:ext>
    </p:extLst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799860"/>
      </p:ext>
    </p:extLst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302</TotalTime>
  <Words>179</Words>
  <Application>Microsoft Office PowerPoint</Application>
  <PresentationFormat>Экран (4:3)</PresentationFormat>
  <Paragraphs>40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1</cp:lastModifiedBy>
  <cp:revision>56</cp:revision>
  <dcterms:created xsi:type="dcterms:W3CDTF">2014-03-05T17:47:27Z</dcterms:created>
  <dcterms:modified xsi:type="dcterms:W3CDTF">2020-11-11T16:36:28Z</dcterms:modified>
</cp:coreProperties>
</file>