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64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7E4D-D85D-4235-841A-5350F9C588D3}" type="datetimeFigureOut">
              <a:rPr lang="ru-RU" smtClean="0"/>
              <a:t>15.04.2022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154B3-24AC-445D-B6B0-611B4F3832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7E4D-D85D-4235-841A-5350F9C588D3}" type="datetimeFigureOut">
              <a:rPr lang="ru-RU" smtClean="0"/>
              <a:t>15.04.2022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154B3-24AC-445D-B6B0-611B4F3832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7E4D-D85D-4235-841A-5350F9C588D3}" type="datetimeFigureOut">
              <a:rPr lang="ru-RU" smtClean="0"/>
              <a:t>15.04.2022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154B3-24AC-445D-B6B0-611B4F3832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7E4D-D85D-4235-841A-5350F9C588D3}" type="datetimeFigureOut">
              <a:rPr lang="ru-RU" smtClean="0"/>
              <a:t>15.04.2022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154B3-24AC-445D-B6B0-611B4F3832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7E4D-D85D-4235-841A-5350F9C588D3}" type="datetimeFigureOut">
              <a:rPr lang="ru-RU" smtClean="0"/>
              <a:t>15.04.2022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154B3-24AC-445D-B6B0-611B4F3832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7E4D-D85D-4235-841A-5350F9C588D3}" type="datetimeFigureOut">
              <a:rPr lang="ru-RU" smtClean="0"/>
              <a:t>15.04.2022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154B3-24AC-445D-B6B0-611B4F3832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7E4D-D85D-4235-841A-5350F9C588D3}" type="datetimeFigureOut">
              <a:rPr lang="ru-RU" smtClean="0"/>
              <a:t>15.04.2022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154B3-24AC-445D-B6B0-611B4F3832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7E4D-D85D-4235-841A-5350F9C588D3}" type="datetimeFigureOut">
              <a:rPr lang="ru-RU" smtClean="0"/>
              <a:t>15.04.2022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154B3-24AC-445D-B6B0-611B4F3832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7E4D-D85D-4235-841A-5350F9C588D3}" type="datetimeFigureOut">
              <a:rPr lang="ru-RU" smtClean="0"/>
              <a:t>15.04.2022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154B3-24AC-445D-B6B0-611B4F3832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7E4D-D85D-4235-841A-5350F9C588D3}" type="datetimeFigureOut">
              <a:rPr lang="ru-RU" smtClean="0"/>
              <a:t>15.04.2022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154B3-24AC-445D-B6B0-611B4F3832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7E4D-D85D-4235-841A-5350F9C588D3}" type="datetimeFigureOut">
              <a:rPr lang="ru-RU" smtClean="0"/>
              <a:t>15.04.2022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154B3-24AC-445D-B6B0-611B4F38327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A7E4D-D85D-4235-841A-5350F9C588D3}" type="datetimeFigureOut">
              <a:rPr lang="ru-RU" smtClean="0"/>
              <a:t>15.04.2022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154B3-24AC-445D-B6B0-611B4F38327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4">
                    <a:lumMod val="75000"/>
                  </a:schemeClr>
                </a:solidFill>
              </a:rPr>
              <a:t>САМОМАССАЖ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chemeClr val="accent3">
                    <a:lumMod val="50000"/>
                  </a:schemeClr>
                </a:solidFill>
              </a:rPr>
              <a:t>ТОЧЕЧНЫЙ МАССАЖ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дя\Desktop\IMG-20220414-WA00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ТОЧЕЧНЫЙ МАССАЖ</a:t>
            </a:r>
          </a:p>
        </p:txBody>
      </p:sp>
      <p:pic>
        <p:nvPicPr>
          <p:cNvPr id="5" name="Содержимое 4" descr="IMG-20220414-WA0044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291" y="1600200"/>
            <a:ext cx="3204417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IMG-20220414-WA0024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820759"/>
            <a:ext cx="4038600" cy="40848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СПАСИБО ЗА ВНИМАНИЕ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3">
                    <a:lumMod val="50000"/>
                  </a:schemeClr>
                </a:solidFill>
              </a:rPr>
              <a:t>ВСЕМ ЗДОРОВЬЯ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accent2"/>
                </a:solidFill>
              </a:rPr>
              <a:t>САМОМАССАЖ</a:t>
            </a:r>
          </a:p>
        </p:txBody>
      </p:sp>
      <p:pic>
        <p:nvPicPr>
          <p:cNvPr id="5" name="Содержимое 4" descr="IMG-20220414-WA001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1282700"/>
            <a:ext cx="5111750" cy="38338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Массаж может быть тонизирующим или расслабляющим.</a:t>
            </a:r>
          </a:p>
          <a:p>
            <a:r>
              <a:rPr lang="ru-RU" b="1" dirty="0"/>
              <a:t>Тонизирующий  массаж </a:t>
            </a:r>
            <a:r>
              <a:rPr lang="ru-RU" dirty="0"/>
              <a:t>проводится в более быстром темпе ,применяются все основные приемы растирание и разминание выполняется более энергично, больше используется ударных приемов.</a:t>
            </a:r>
          </a:p>
          <a:p>
            <a:r>
              <a:rPr lang="ru-RU" b="1" dirty="0"/>
              <a:t>Расслабляющий</a:t>
            </a:r>
            <a:r>
              <a:rPr lang="ru-RU" dirty="0"/>
              <a:t> массаж отличается плавностью и равномерным ритмом.</a:t>
            </a:r>
          </a:p>
          <a:p>
            <a:r>
              <a:rPr lang="ru-RU" dirty="0"/>
              <a:t>Основные приемы игрового </a:t>
            </a:r>
            <a:r>
              <a:rPr lang="ru-RU" dirty="0" err="1"/>
              <a:t>самомассажа</a:t>
            </a:r>
            <a:r>
              <a:rPr lang="ru-RU" dirty="0"/>
              <a:t>:</a:t>
            </a:r>
          </a:p>
          <a:p>
            <a:r>
              <a:rPr lang="ru-RU" dirty="0"/>
              <a:t>-поглаживание</a:t>
            </a:r>
          </a:p>
          <a:p>
            <a:r>
              <a:rPr lang="ru-RU" dirty="0"/>
              <a:t>-растирание</a:t>
            </a:r>
          </a:p>
          <a:p>
            <a:r>
              <a:rPr lang="ru-RU" dirty="0"/>
              <a:t>-разминание</a:t>
            </a:r>
          </a:p>
          <a:p>
            <a:r>
              <a:rPr lang="ru-RU" dirty="0"/>
              <a:t>-ударные приемы( легкое постукивание)</a:t>
            </a:r>
          </a:p>
          <a:p>
            <a:r>
              <a:rPr lang="ru-RU" dirty="0"/>
              <a:t>-вибрация</a:t>
            </a:r>
          </a:p>
          <a:p>
            <a:r>
              <a:rPr lang="ru-RU" dirty="0"/>
              <a:t>-комбинированные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Атрибуты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самомассажа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IMG-20220414-WA001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IMG-20220414-WA0015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Активный детский </a:t>
            </a:r>
            <a:r>
              <a:rPr lang="ru-RU" dirty="0" err="1"/>
              <a:t>самомассаж</a:t>
            </a:r>
            <a:endParaRPr lang="ru-RU" dirty="0"/>
          </a:p>
        </p:txBody>
      </p:sp>
      <p:pic>
        <p:nvPicPr>
          <p:cNvPr id="5" name="Содержимое 4" descr="IMG-20220414-WA003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065285"/>
            <a:ext cx="5111750" cy="426864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Детский массаж может быть: групповой , при котором дети делают манипуляции друг другу.</a:t>
            </a:r>
          </a:p>
          <a:p>
            <a:r>
              <a:rPr lang="ru-RU" dirty="0"/>
              <a:t>При проведении массажа важно научить детей не давить на точки, а массировать их мягкими движениями пальцев, слегка надавливая или легко поглаживая.</a:t>
            </a:r>
          </a:p>
          <a:p>
            <a:r>
              <a:rPr lang="ru-RU" b="1" dirty="0"/>
              <a:t>Виды массажа</a:t>
            </a:r>
            <a:r>
              <a:rPr lang="ru-RU" dirty="0"/>
              <a:t>: пальцев рук, головы, лица, ушей, шеи, биологически активных точек.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дя\Desktop\IMG-20220414-WA0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дя\Desktop\IMG-20220414-WA0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дя\Desktop\IMG-20220414-WA0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Массаж СУ ДЖОК</a:t>
            </a:r>
          </a:p>
        </p:txBody>
      </p:sp>
      <p:pic>
        <p:nvPicPr>
          <p:cNvPr id="5" name="Содержимое 4" descr="IMG-20220414-WA002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48706"/>
            <a:ext cx="4038600" cy="30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IMG-20220414-WA0016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дя\Desktop\IMG-20220414-WA00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137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САМОМАССАЖ</vt:lpstr>
      <vt:lpstr>САМОМАССАЖ</vt:lpstr>
      <vt:lpstr>Атрибуты самомассажа</vt:lpstr>
      <vt:lpstr>Активный детский самомассаж</vt:lpstr>
      <vt:lpstr>Презентация PowerPoint</vt:lpstr>
      <vt:lpstr>Презентация PowerPoint</vt:lpstr>
      <vt:lpstr>Презентация PowerPoint</vt:lpstr>
      <vt:lpstr>Массаж СУ ДЖОК</vt:lpstr>
      <vt:lpstr>Презентация PowerPoint</vt:lpstr>
      <vt:lpstr>Презентация PowerPoint</vt:lpstr>
      <vt:lpstr>ТОЧЕЧНЫЙ МАССАЖ</vt:lpstr>
      <vt:lpstr>СПАСИБО ЗА ВНИМАНИЕ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Пользователь</cp:lastModifiedBy>
  <cp:revision>11</cp:revision>
  <dcterms:created xsi:type="dcterms:W3CDTF">2022-04-14T10:30:16Z</dcterms:created>
  <dcterms:modified xsi:type="dcterms:W3CDTF">2022-04-15T13:10:04Z</dcterms:modified>
</cp:coreProperties>
</file>