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68" r:id="rId2"/>
    <p:sldId id="300" r:id="rId3"/>
    <p:sldId id="273" r:id="rId4"/>
    <p:sldId id="271" r:id="rId5"/>
    <p:sldId id="298" r:id="rId6"/>
    <p:sldId id="299" r:id="rId7"/>
    <p:sldId id="274" r:id="rId8"/>
    <p:sldId id="279" r:id="rId9"/>
    <p:sldId id="276" r:id="rId10"/>
    <p:sldId id="29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 snapToGrid="0">
      <p:cViewPr varScale="1">
        <p:scale>
          <a:sx n="54" d="100"/>
          <a:sy n="54" d="100"/>
        </p:scale>
        <p:origin x="83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F825-F4A0-47DF-BBC1-A329B55F63B1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0CBA-AF8C-41FD-B639-BE31C9BE9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587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F825-F4A0-47DF-BBC1-A329B55F63B1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0CBA-AF8C-41FD-B639-BE31C9BE9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311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F825-F4A0-47DF-BBC1-A329B55F63B1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0CBA-AF8C-41FD-B639-BE31C9BE9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98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F825-F4A0-47DF-BBC1-A329B55F63B1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0CBA-AF8C-41FD-B639-BE31C9BE9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379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F825-F4A0-47DF-BBC1-A329B55F63B1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0CBA-AF8C-41FD-B639-BE31C9BE9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994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F825-F4A0-47DF-BBC1-A329B55F63B1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0CBA-AF8C-41FD-B639-BE31C9BE9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968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F825-F4A0-47DF-BBC1-A329B55F63B1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0CBA-AF8C-41FD-B639-BE31C9BE9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94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F825-F4A0-47DF-BBC1-A329B55F63B1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0CBA-AF8C-41FD-B639-BE31C9BE9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781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F825-F4A0-47DF-BBC1-A329B55F63B1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0CBA-AF8C-41FD-B639-BE31C9BE9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742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F825-F4A0-47DF-BBC1-A329B55F63B1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0CBA-AF8C-41FD-B639-BE31C9BE9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33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F825-F4A0-47DF-BBC1-A329B55F63B1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10CBA-AF8C-41FD-B639-BE31C9BE9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33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FF825-F4A0-47DF-BBC1-A329B55F63B1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10CBA-AF8C-41FD-B639-BE31C9BE9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88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49961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средняя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общеобразовательная школа с углубленным изучением отдельных предметов №1 г. </a:t>
            </a:r>
            <a:r>
              <a:rPr lang="ru-RU" sz="2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Шагонар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Улуг-Хемского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района Республики Тыва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200" dirty="0"/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4672584" y="1645917"/>
            <a:ext cx="7519416" cy="487375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1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ПРОЕКТ </a:t>
            </a:r>
          </a:p>
          <a:p>
            <a:pPr marL="0" indent="0" algn="ctr">
              <a:buNone/>
            </a:pPr>
            <a:r>
              <a:rPr lang="ru-RU" sz="1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КОНЧИКА КРЮЧКА К ИГРЕ РАЗУМА</a:t>
            </a:r>
            <a:endParaRPr lang="ru-RU" sz="1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6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ученица 9 а класса</a:t>
            </a:r>
          </a:p>
          <a:p>
            <a:pPr marL="0" indent="0" algn="r">
              <a:buNone/>
            </a:pPr>
            <a:r>
              <a:rPr lang="ru-RU" sz="8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Сенденмаа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Аржаана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r">
              <a:buNone/>
            </a:pP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учитель 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endParaRPr lang="ru-RU" sz="8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</a:t>
            </a:r>
          </a:p>
          <a:p>
            <a:pPr marL="0" indent="0" algn="r">
              <a:buNone/>
            </a:pPr>
            <a:r>
              <a:rPr lang="ru-RU" sz="8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Чымба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</a:t>
            </a:r>
            <a:r>
              <a:rPr lang="ru-RU" sz="8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Маадыр-ооловна</a:t>
            </a:r>
            <a:endParaRPr lang="ru-RU" sz="8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5" b="2579"/>
          <a:stretch/>
        </p:blipFill>
        <p:spPr>
          <a:xfrm>
            <a:off x="338328" y="1645918"/>
            <a:ext cx="3895344" cy="48737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1821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Маргарита Максимова, Марина Кузьмина, Быстрый крючок; (серия «Заботы маленькой хозяйки») М; ЗАО «Издательство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Эксмо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1999г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«Технология 76», учебник для общеобразовательных школ по технологии под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А. Т. Тишенко, Н. В. Синица М: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Вентана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-Граф», 2021г.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«Вязание крючком», мультимедийное программное обеспечение для ПК, издатель «Новый диск». 2008г. 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Шестернинов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Е.Е.,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Арцев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М.Н., Учебный проект; М: 2022.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Vk.com · Книга "Шахматы, правила, навыки и тактики"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39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5938" y="0"/>
            <a:ext cx="74553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 проблема проекта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362712" y="1286128"/>
            <a:ext cx="5471160" cy="496836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0" r="17107"/>
          <a:stretch/>
        </p:blipFill>
        <p:spPr>
          <a:xfrm>
            <a:off x="6306311" y="1478152"/>
            <a:ext cx="5624335" cy="39808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237744" y="729293"/>
            <a:ext cx="5705856" cy="61287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со стремительным развитием информационных технологий, почти у всех  моих сверстников отсутствует интерес к ручному труду. Есть смартфоны, планшеты, разные компьютерные игры, которые занимают всё их свободное время. Я считаю, что интерес к ручному труду развивается в совместном творчестве.  На уроках технологии я научилась вязать. Поэтому мне захотелось связать крючком шахматы, так как я давно мечтаю научиться играть в шахматы. </a:t>
            </a:r>
          </a:p>
          <a:p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Шахматы – одна из наиболее распространённых настольных игр. Сочетает в себе элементы спорта, науки и искусства. Она учит логически мыслить и планировать свои действия, развивает внимание и усидчивость.</a:t>
            </a:r>
          </a:p>
        </p:txBody>
      </p:sp>
    </p:spTree>
    <p:extLst>
      <p:ext uri="{BB962C8B-B14F-4D97-AF65-F5344CB8AC3E}">
        <p14:creationId xmlns:p14="http://schemas.microsoft.com/office/powerpoint/2010/main" val="603444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744094" y="1372391"/>
            <a:ext cx="3557015" cy="41396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кончика крючка к игре разума»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Направление: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«Культура и искусство»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/>
              <a:t> 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079508" y="1617850"/>
            <a:ext cx="2514600" cy="85214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558782" y="2825287"/>
            <a:ext cx="2395727" cy="100202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Историческая справка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7022771" y="1995859"/>
            <a:ext cx="1056737" cy="235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283519" y="3219726"/>
            <a:ext cx="1261872" cy="16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8180092" y="4236435"/>
            <a:ext cx="2414016" cy="7771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обоснование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654645" y="5213262"/>
            <a:ext cx="2455613" cy="109379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Экономическое обоснование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7630" y="1269533"/>
            <a:ext cx="2834720" cy="10332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608" y="2463572"/>
            <a:ext cx="2724909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9093" y="3933298"/>
            <a:ext cx="2445571" cy="964777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изготовления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54352" y="5468417"/>
            <a:ext cx="2430019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труда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 flipV="1">
            <a:off x="3598700" y="1538504"/>
            <a:ext cx="540304" cy="272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2803149" y="2785991"/>
            <a:ext cx="931543" cy="11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3142620" y="4017576"/>
            <a:ext cx="592072" cy="167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3505692" y="4898075"/>
            <a:ext cx="786219" cy="452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7232902" y="4017576"/>
            <a:ext cx="936560" cy="377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6760904" y="4867140"/>
            <a:ext cx="276488" cy="292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Заголовок 46"/>
          <p:cNvSpPr>
            <a:spLocks noGrp="1"/>
          </p:cNvSpPr>
          <p:nvPr>
            <p:ph type="title"/>
          </p:nvPr>
        </p:nvSpPr>
        <p:spPr>
          <a:xfrm>
            <a:off x="838200" y="18807"/>
            <a:ext cx="10515600" cy="113316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организации по изготовлению проектируемого изделия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55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369440" y="34396"/>
            <a:ext cx="4873752" cy="106113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Эскизы альтернативных идей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32969" y="4069417"/>
            <a:ext cx="3282568" cy="26648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901893" y="839430"/>
            <a:ext cx="777870" cy="388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5246633" y="907561"/>
            <a:ext cx="397963" cy="3077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304212" y="1095526"/>
            <a:ext cx="900223" cy="412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https://i.pinimg.com/736x/97/49/20/9749200ab949c2cf8124e10edf6ab18b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" t="6157" r="1613" b="13285"/>
          <a:stretch/>
        </p:blipFill>
        <p:spPr bwMode="auto">
          <a:xfrm>
            <a:off x="641999" y="1284113"/>
            <a:ext cx="3640995" cy="27007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850" y="4041339"/>
            <a:ext cx="3409687" cy="27203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5-конечная звезда 5"/>
          <p:cNvSpPr/>
          <p:nvPr/>
        </p:nvSpPr>
        <p:spPr>
          <a:xfrm>
            <a:off x="163670" y="3439954"/>
            <a:ext cx="1243584" cy="1142372"/>
          </a:xfrm>
          <a:prstGeom prst="star5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10817352" y="3828092"/>
            <a:ext cx="45719" cy="4571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7053405" y="5641848"/>
            <a:ext cx="1340787" cy="1148821"/>
          </a:xfrm>
          <a:prstGeom prst="star5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5537" y="1285271"/>
            <a:ext cx="4065230" cy="26995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5-конечная звезда 17"/>
          <p:cNvSpPr/>
          <p:nvPr/>
        </p:nvSpPr>
        <p:spPr>
          <a:xfrm>
            <a:off x="10506456" y="3555830"/>
            <a:ext cx="1390231" cy="1189906"/>
          </a:xfrm>
          <a:prstGeom prst="star5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78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войная волна 1"/>
          <p:cNvSpPr/>
          <p:nvPr/>
        </p:nvSpPr>
        <p:spPr>
          <a:xfrm>
            <a:off x="256032" y="82296"/>
            <a:ext cx="11667744" cy="6775704"/>
          </a:xfrm>
          <a:prstGeom prst="doubleWav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шахматы своими руками из обычных ниток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опорную схему проекта.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имеющиеся аналоги.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свой вариант.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недорогой и экологически чистый материал.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технологическую карту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Качественно изготовить изделие.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2787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проекта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fontAlgn="base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Зовется шахматной страной</a:t>
            </a:r>
          </a:p>
          <a:p>
            <a:pPr marL="0" indent="0" fontAlgn="base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Двухцветная страна</a:t>
            </a:r>
          </a:p>
          <a:p>
            <a:pPr marL="0" indent="0" fontAlgn="base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в квадратах – белых черных</a:t>
            </a:r>
          </a:p>
          <a:p>
            <a:pPr marL="0" indent="0" fontAlgn="base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Доска, ряды фигур из ниток.</a:t>
            </a:r>
          </a:p>
          <a:p>
            <a:pPr marL="0" indent="0" fontAlgn="base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их передвигают</a:t>
            </a:r>
          </a:p>
          <a:p>
            <a:pPr marL="0" indent="0" fontAlgn="base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Коротают вечера</a:t>
            </a:r>
          </a:p>
          <a:p>
            <a:pPr marL="0" indent="0" fontAlgn="base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думают, считают</a:t>
            </a:r>
          </a:p>
          <a:p>
            <a:pPr marL="0" indent="0" fontAlgn="base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Интересная игра</a:t>
            </a:r>
          </a:p>
          <a:p>
            <a:pPr marL="0" indent="0" fontAlgn="base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" t="4319" b="3864"/>
          <a:stretch/>
        </p:blipFill>
        <p:spPr>
          <a:xfrm>
            <a:off x="6565392" y="1993391"/>
            <a:ext cx="4916424" cy="35661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1582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4183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изготовления шахмат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6" t="-2082" r="1" b="-4169"/>
          <a:stretch/>
        </p:blipFill>
        <p:spPr>
          <a:xfrm>
            <a:off x="310896" y="6309358"/>
            <a:ext cx="288485" cy="466345"/>
          </a:xfrm>
          <a:prstGeom prst="rect">
            <a:avLst/>
          </a:prstGeom>
        </p:spPr>
      </p:pic>
      <p:pic>
        <p:nvPicPr>
          <p:cNvPr id="5" name="Объект 4" descr="D:\чурук\город мастеров-21\IMG_8445.JPG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80" y="1137369"/>
            <a:ext cx="2382151" cy="1774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1532" y="2232154"/>
            <a:ext cx="1719662" cy="228814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610" y="3483326"/>
            <a:ext cx="1871254" cy="1868136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0864" y="4881686"/>
            <a:ext cx="2528944" cy="18940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98969" y="1371146"/>
            <a:ext cx="2382151" cy="3510539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599381" y="4023652"/>
            <a:ext cx="3012499" cy="207622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Вязание 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накрахмаливание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шахматных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</a:t>
            </a:r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6528815" y="2232154"/>
            <a:ext cx="2870153" cy="210210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Вязание шахматной доски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80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Экономическое обоснование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899173"/>
              </p:ext>
            </p:extLst>
          </p:nvPr>
        </p:nvGraphicFramePr>
        <p:xfrm>
          <a:off x="1545337" y="1690689"/>
          <a:ext cx="8705088" cy="48564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1221"/>
                <a:gridCol w="2763535"/>
                <a:gridCol w="1171768"/>
                <a:gridCol w="2222224"/>
                <a:gridCol w="1426340"/>
              </a:tblGrid>
              <a:tr h="26171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используемых материалов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(руб.)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 материалов на изделие (штук)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 на материалы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</a:tr>
              <a:tr h="9032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Нитки «Ирис»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белая, 1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коричневая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180р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</a:tr>
              <a:tr h="9032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Крахмал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п- 34р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пачка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</a:tr>
              <a:tr h="432773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214р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940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                 Заключение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27592" y="1830638"/>
            <a:ext cx="4727872" cy="435133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27592" y="1298448"/>
            <a:ext cx="5760720" cy="4883528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На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взгляд, шахматы получились ярким, красивым и оригинальным. Я не только выполнила поставленные перед собой цели и задачи, но 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сделала для себя вывод, что вязанные крючком шахматы может служить подарком близким, друзьям. Считаю, что лучше преподнести подарок, сделанный своими руками. Это и приятно, и уникально, и материально выгодно.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довольна результатом своего труда.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35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9109</TotalTime>
  <Words>264</Words>
  <Application>Microsoft Office PowerPoint</Application>
  <PresentationFormat>Широкоэкранный</PresentationFormat>
  <Paragraphs>84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Тема Office</vt:lpstr>
      <vt:lpstr>Муниципальное бюджетное общеобразовательное учреждение  средняя общеобразовательная школа с углубленным изучением отдельных предметов №1 г. Шагонар Улуг-Хемского района Республики Тыва </vt:lpstr>
      <vt:lpstr>Презентация PowerPoint</vt:lpstr>
      <vt:lpstr>План организации по изготовлению проектируемого изделия</vt:lpstr>
      <vt:lpstr>Презентация PowerPoint</vt:lpstr>
      <vt:lpstr>Презентация PowerPoint</vt:lpstr>
      <vt:lpstr>Описание проекта</vt:lpstr>
      <vt:lpstr>Технология изготовления шахмат</vt:lpstr>
      <vt:lpstr>Экономическое обоснование</vt:lpstr>
      <vt:lpstr>                 Заключение </vt:lpstr>
      <vt:lpstr>Литература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180</cp:revision>
  <dcterms:created xsi:type="dcterms:W3CDTF">2022-01-07T11:37:20Z</dcterms:created>
  <dcterms:modified xsi:type="dcterms:W3CDTF">2022-04-15T04:34:44Z</dcterms:modified>
</cp:coreProperties>
</file>