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3228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850DF-2F47-4B14-859D-D3C7594349F2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C14EA-045E-4A2D-BCCB-3F8335E80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850DF-2F47-4B14-859D-D3C7594349F2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C14EA-045E-4A2D-BCCB-3F8335E80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850DF-2F47-4B14-859D-D3C7594349F2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C14EA-045E-4A2D-BCCB-3F8335E80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850DF-2F47-4B14-859D-D3C7594349F2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C14EA-045E-4A2D-BCCB-3F8335E80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850DF-2F47-4B14-859D-D3C7594349F2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C14EA-045E-4A2D-BCCB-3F8335E80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850DF-2F47-4B14-859D-D3C7594349F2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C14EA-045E-4A2D-BCCB-3F8335E80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850DF-2F47-4B14-859D-D3C7594349F2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C14EA-045E-4A2D-BCCB-3F8335E80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850DF-2F47-4B14-859D-D3C7594349F2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C14EA-045E-4A2D-BCCB-3F8335E80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850DF-2F47-4B14-859D-D3C7594349F2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C14EA-045E-4A2D-BCCB-3F8335E80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850DF-2F47-4B14-859D-D3C7594349F2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C14EA-045E-4A2D-BCCB-3F8335E80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850DF-2F47-4B14-859D-D3C7594349F2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C14EA-045E-4A2D-BCCB-3F8335E80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850DF-2F47-4B14-859D-D3C7594349F2}" type="datetimeFigureOut">
              <a:rPr lang="ru-RU" smtClean="0"/>
              <a:pPr/>
              <a:t>15.04.2022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C14EA-045E-4A2D-BCCB-3F8335E80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88640" y="-17567"/>
            <a:ext cx="6165304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Консультация для родителей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СЮЖЕТНО-РОЛЕВАЯ ИГРА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ЖИЗНИ РЕБЕНКА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76672" y="5652120"/>
            <a:ext cx="5616624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такое 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сюжетно-ролевые игры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Сюжетно-ролевые игры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это игры, в которых дети «одевают» на себя роль, передавая ее характер, и действуют по определенному заданному сюжету или же сами создают его. То есть это в некотором роде театральное представление. Дети вживаются в свою роль и ведут себя так, как видят своего персонажа со стороны.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южетно-ролевые игры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занимают свое место в жизни ребенка тогда, когда он научится использовать предметы не только лишь по их непосредственному назначению, но и в соответствии с сюжетом игры. В процессе у ребенка появится желание копировать действия взрослых,  он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научится взаимодействовать с другими детьми в игре,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или взрослыми.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2656" y="1331640"/>
            <a:ext cx="403244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всегда имела, имеет и будет иметь огромное значение в жизни ребенка.  И если вы думаете, что игра всего лишь развлечение и пустое времяпровождение – вы глубоко ошибаетесь. В процессе игры ребенок обучается анализу, развивает свое воображение, мышление и еще много чего полезного происходит в развитии ребенка.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Существуют несколько видов игровой деятельности. Это индивидуально предметная, которая возникает в раннем возрасте от полугода до двух лет, предметно подражательная, которая проявляется на втором году жизни и сюжетно-ролевая. Вот 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сюжетно-ролевых играх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мы и поговорим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ниже.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49819" y="3131840"/>
            <a:ext cx="2408181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725144" y="1475656"/>
            <a:ext cx="1944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r"/>
            <a:r>
              <a:rPr lang="ru-RU" sz="1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Кузьмина Н.М.</a:t>
            </a:r>
          </a:p>
          <a:p>
            <a:pPr algn="ctr"/>
            <a:r>
              <a:rPr lang="ru-RU" sz="1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pPr algn="ctr"/>
            <a:r>
              <a:rPr lang="ru-RU" sz="1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1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284984" y="416442"/>
            <a:ext cx="3573016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Изначально сюжетно-ролевая игра проявляется в обычном подражании взрослого ребенком. Малыш самостоятельно пылесосит, варит суп, укладывает игрушки спать, что-то ремонтирует. Через некоторое время ребенок начинает обыгрывать знакомые ему жизненные ситуации: «посещение больницы», «поход в магазин» и т.д.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32656" y="3447782"/>
            <a:ext cx="652534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этом этапе в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сюжетно-ролевую игру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добавляется диалог действующих лиц. Здесь очень кстати будет помощь родителя. Если вы будете помогать малышу в игре, то уже к двум с половиной годам ребенок будет самостоятельно играть в сюжетно-ролевые игры вместе со своими игрушками.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Далее идет усложнение игры за счет появления сюжета – объединение нескольких ситуаций. Например, сюжетом может быть поездка на природу – сначала ребенок соберет необходимые вещи, после сядет в транспорт, на месте распакует свои сумки, может взять удочку и порыбачить,  или что-то еще в подобном духе. Дети начинают договариваться о правилах игры – развивается деловое общение. В 4-5 лет дети не только обыгрывают повседневные ситуации, но и добавляют в игру сюжеты из сказок, мультфильмов, книг.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постарше легко включаются в сюжетно-ролевую игру, но даже это не означает, что взрослый может оставаться на заднем плане и пустить все на самотек. Если родитель не будет предоставлять ребенку новые ситуации для игры, то ребенок может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8639" y="449306"/>
            <a:ext cx="2952329" cy="25385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60648" y="323528"/>
            <a:ext cx="6381328" cy="7725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остановиться в развитии и перестать проявлять самостоятельность. Проявление творчества и самостоятельности в сюжетно-ролевых играх показывает уровень развития мышления ребенка.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Значение игрушки для развертывания самостоятельной игры детьми старшего дошкольного возраста также специфично. Если в игре малышей предметная обстановка определяет сюжет, то старшие дошкольники сами конструируют предметно-игровую ситуацию в зависимости от выбранной темы и намеченного хода игры, подчиняя ее игровому замыслу.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231F2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младших дошкольников требует в значительной степени опоры на игрушки и предметы, их заменяющие. Основное требование к игрушке-заместителю – удобство  в выполнении игровых действий, соразмерность по величине с другим игровым материалом. Очень важно, чтобы такая игрушка напоминала изображаемый предмет общими контурами. Так, кукла может быть сделана из полотенца, если его скатать и надеть фартучек или бантик, вместо тарелки можно предложить кружок картона и т. п. При правильном руководстве игрой дети трехлетнего возраста не только с увлечением используют предложенные взрослым предметы-заместители, но и сами заранее выбирают и договариваются, что они будут обозначать («Вот это кукла», «Это тарелка»). Иногда наделяют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игрушку-заместитель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ролью («Давай это будет папа, а это дочка»). Дети 4-5 лет осуществляют игровые действия тоже чаще всего с помощью игрушек, но они уже начинают пользоваться и жестом, и словом, и определенным положением предмета или самого ребенка. В этом возрасте особое значение приобретают предметы-атрибуты: всевозможные шапочки, фартуки, халаты, сумочки. В этот период необходимы игрушки, отражающие специфику орудийных действий в той или иной профессии. Врачу необходим халат, стол для приема, палочка, обозначающая градусник или шприц, и непременно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32656" y="2987824"/>
            <a:ext cx="65253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нужны пациенты, терпеливо сносящие заботу врача и медсестры. Этими пациентами могут быть большие куклы с легко снимающейся одеждой или голыши, завернутые в одеяло. У больных детей должны быть свои папы и мамы.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ребенка 6-7лет главное уже не в выполнении ролевых действий с помощью игрушек и предметов, а в общении с теми, кто взял на себя другие роли, связанные с его ролью, со смыслом сюжета игры.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76672" y="4860032"/>
            <a:ext cx="638132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существенно меняет требования к игрушке и заставляет искать ответ на вопрос, какой она должна быть не столько в самой игре, сколько в самой реальной сегодняшней жизни. Это уже не только игры в семью, школу, больницу, но и покорение космоса, сбор урожая, строительство газопровода и т. д.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 </a:t>
            </a: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сюжетно-ролевые игры</a:t>
            </a: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5C277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5C277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учат ребенка согласовывать свои действия с другими участниками игры, примерять на себя различные личностные качества, а так же находить выходы из различных ситуаций. Играя в эти игры, ребенок вырастает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творческой и самостоятельной личностью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готовой к решению жизненных ситуаций. 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2656" y="159698"/>
            <a:ext cx="4157700" cy="277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307</Words>
  <Application>Microsoft Office PowerPoint</Application>
  <PresentationFormat>Экран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Кристина</dc:creator>
  <cp:lastModifiedBy>79088</cp:lastModifiedBy>
  <cp:revision>12</cp:revision>
  <dcterms:created xsi:type="dcterms:W3CDTF">2017-04-07T09:22:45Z</dcterms:created>
  <dcterms:modified xsi:type="dcterms:W3CDTF">2022-04-15T14:17:15Z</dcterms:modified>
</cp:coreProperties>
</file>