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6" d="100"/>
          <a:sy n="116" d="100"/>
        </p:scale>
        <p:origin x="354" y="-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0FD9F3-07C0-4430-8A74-792D9D565C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BAE93E-557D-4018-8C28-EFD9B2A4D4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D69B31-75C9-4BFE-AEA4-72E9606CC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D707-029B-430B-9A24-1245141BB1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116F2A-656B-4EDE-BFD9-F6C30A3AA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437ABF-F32A-4689-8EE4-2DC2B2B3F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DDFD-50DF-494F-81EA-051BBA45A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07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63F471-57EC-489E-81CF-D2F41112E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62811D5-673C-456E-863E-3FAF275C20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D049C5-B7C6-4C23-A11E-B8C10DA99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D707-029B-430B-9A24-1245141BB1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AE8E4B-F2B3-424F-BA7F-F83839ABC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C8A568-7783-4F7B-9689-50B00DCCE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DDFD-50DF-494F-81EA-051BBA45A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41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B330300-744A-4404-91BE-A2D0BFE724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3FB7A29-140B-4756-B99A-1581D95166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E3A27E-3EA2-43CC-9EDF-0564F63D2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D707-029B-430B-9A24-1245141BB1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3B3710-C3CB-4416-BBFC-BC3513C84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9B4969-5087-41D8-A14B-C8A16C23A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DDFD-50DF-494F-81EA-051BBA45A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208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1D0DC6-BE62-403C-8FCD-CE7E3A469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9EC909-29F0-48E7-86C8-06609E13CD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E31C15-CF42-48B4-9724-1557131CC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D707-029B-430B-9A24-1245141BB1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C357F0-9028-4900-BA7C-B8823AAAC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BCAF46-0316-498F-9DA8-F5E5B0CB5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DDFD-50DF-494F-81EA-051BBA45A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643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6EFBCD-2525-4FFE-8608-861FDA74F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26BF4B-473D-42D0-A368-B751484F5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AD545E-CD6F-4C46-A3C2-D2776A68A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D707-029B-430B-9A24-1245141BB1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660C77-4405-4BCA-B642-E66001E7D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C863B4-BA57-4538-8974-0637D8149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DDFD-50DF-494F-81EA-051BBA45A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287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36B6A2-FC10-4E58-89B9-8EE65073F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02A05C-382E-434D-B66C-E7D3408BD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FB46CEF-645C-460D-8E28-6D754E836D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E6BF093-FFE4-4AB0-B79D-7B4D8742C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D707-029B-430B-9A24-1245141BB1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252855-A944-4A7E-9E8B-F0EB6445C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423218-0B61-4CD3-9C47-E900BAD95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DDFD-50DF-494F-81EA-051BBA45A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615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E06327-F0D9-4E6D-941C-98B2E2ECD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F8E9CE-EE47-4647-A7F9-4F5F919FE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1EB4A4-C7C4-4DEF-B340-0C5707CF6C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811853C-8FCC-45D5-98F0-A2B402ECDC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D948138-2208-40AB-9DC8-D39EE153DD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11AA045-99EB-4EA5-AC8F-755BB04C3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D707-029B-430B-9A24-1245141BB1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B206087-298C-479D-AF11-DB7987FAE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3023FBD-F5D6-4F5E-818F-F22B1D4FC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DDFD-50DF-494F-81EA-051BBA45A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731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28222-A40D-4FD8-8BE0-633FD0649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28F771E-5D5D-4066-B710-FF5347831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D707-029B-430B-9A24-1245141BB1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1F494A0-E624-4653-A2D9-248A222A7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EAEAE7B-C0D2-4744-BD9C-92423C62F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DDFD-50DF-494F-81EA-051BBA45A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60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AEE920B-4B22-4C81-9649-D6BC06D94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D707-029B-430B-9A24-1245141BB1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F9AE08-19A9-4153-955C-2AB282305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DAF3213-FE53-4703-AC2E-07181CE08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DDFD-50DF-494F-81EA-051BBA45A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67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7DCCF3-AC12-476B-9B5C-E18428971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D9E4CD-A6C3-4D2C-B1D7-AFC4716AEF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D8EEF6E-3578-4268-A309-D000E26BF3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B21210-B56D-42B7-B2A8-A7F606616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D707-029B-430B-9A24-1245141BB1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1902D2-159E-4AE0-BBE6-1235A90E2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DCA35E-151E-484C-B6D7-765E350D1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DDFD-50DF-494F-81EA-051BBA45A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364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CDD710-A0AA-4270-92ED-F4A4B050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4033A75-0041-4132-8564-1CBECB9338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B964C9D-650B-4514-A3B4-8EF7E7ED7A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AF33D8-B28D-4268-8CB9-60480C83D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D707-029B-430B-9A24-1245141BB1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EDE765E-8ACC-44B5-8BCA-515167F7F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B1600C-7404-4CD0-BF13-5ACA7E23F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DDFD-50DF-494F-81EA-051BBA45A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677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D7E19D-B626-4CF4-AAA7-AE4F1D31A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319CB4-AEC3-4C9A-B9AA-C3572CD46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D8DFB6-FB03-43D4-AE06-D926DEAA70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5D707-029B-430B-9A24-1245141BB1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401A70-B335-41FD-B947-A8A0E2AC05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28EC2D-CCBF-42CF-8706-09B822F6C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4DDFD-50DF-494F-81EA-051BBA45A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532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F3AC53E-5D85-4BA0-B01A-6AF0846D76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957075A-9076-40C7-81E1-8F98786AB7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222" y="1530319"/>
            <a:ext cx="7211370" cy="49187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61760C-7724-4211-A2E2-6DDAF4C73BB6}"/>
              </a:ext>
            </a:extLst>
          </p:cNvPr>
          <p:cNvSpPr txBox="1"/>
          <p:nvPr/>
        </p:nvSpPr>
        <p:spPr>
          <a:xfrm rot="10800000" flipV="1">
            <a:off x="1475674" y="51463"/>
            <a:ext cx="856550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«Узнай свой край»</a:t>
            </a:r>
            <a:endParaRPr lang="ru-RU" sz="16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Тематическая встреча с родителями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189EA5-E5F5-4911-BD7D-23F6144CCCCC}"/>
              </a:ext>
            </a:extLst>
          </p:cNvPr>
          <p:cNvSpPr txBox="1"/>
          <p:nvPr/>
        </p:nvSpPr>
        <p:spPr>
          <a:xfrm>
            <a:off x="8005665" y="4386969"/>
            <a:ext cx="3517641" cy="2062103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№60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Прокофьева Татьяна Геннадьевна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Малышева Олеся Павловна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Романцова Ирина Викторовна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Колпинский район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Санкт-Петербург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577442-9468-41FD-A8BA-D8CB35D44CCE}"/>
              </a:ext>
            </a:extLst>
          </p:cNvPr>
          <p:cNvSpPr txBox="1"/>
          <p:nvPr/>
        </p:nvSpPr>
        <p:spPr>
          <a:xfrm>
            <a:off x="7567127" y="1816291"/>
            <a:ext cx="442270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любим край, где родились и растут наши дети. Край, где живем и трудимся. И все это называется одним словом – Малая Родина – поселок Металлострой.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492F09-ACC4-42EF-8454-D6141C5CC4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1175" y="205351"/>
            <a:ext cx="1297190" cy="153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527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6C7758A-C786-46F9-A700-9D1EF8EFD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Свиток: горизонтальный 3">
            <a:extLst>
              <a:ext uri="{FF2B5EF4-FFF2-40B4-BE49-F238E27FC236}">
                <a16:creationId xmlns:a16="http://schemas.microsoft.com/office/drawing/2014/main" id="{B59B61B4-5E19-4B05-B6AB-2CD8EA97A5CF}"/>
              </a:ext>
            </a:extLst>
          </p:cNvPr>
          <p:cNvSpPr/>
          <p:nvPr/>
        </p:nvSpPr>
        <p:spPr>
          <a:xfrm>
            <a:off x="2667000" y="121298"/>
            <a:ext cx="6962192" cy="1642188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первая школа была открыта в поселке?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7B7B368-0844-4667-94B2-E06E19270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07" y="2817844"/>
            <a:ext cx="5532664" cy="380689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95D0F6B-6BB7-432D-858C-EB2A9A7E62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939" y="2817844"/>
            <a:ext cx="5734826" cy="3806891"/>
          </a:xfrm>
          <a:prstGeom prst="rect">
            <a:avLst/>
          </a:prstGeom>
        </p:spPr>
      </p:pic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984B3457-B4AC-4BFF-A1E1-B15943D0834B}"/>
              </a:ext>
            </a:extLst>
          </p:cNvPr>
          <p:cNvSpPr/>
          <p:nvPr/>
        </p:nvSpPr>
        <p:spPr>
          <a:xfrm>
            <a:off x="2920482" y="1856793"/>
            <a:ext cx="6604518" cy="65649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№ 451 в 1948 году</a:t>
            </a:r>
          </a:p>
        </p:txBody>
      </p:sp>
    </p:spTree>
    <p:extLst>
      <p:ext uri="{BB962C8B-B14F-4D97-AF65-F5344CB8AC3E}">
        <p14:creationId xmlns:p14="http://schemas.microsoft.com/office/powerpoint/2010/main" val="427913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DBE3B56-D145-4FE9-B47A-1AA1C5E81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Свиток: горизонтальный 3">
            <a:extLst>
              <a:ext uri="{FF2B5EF4-FFF2-40B4-BE49-F238E27FC236}">
                <a16:creationId xmlns:a16="http://schemas.microsoft.com/office/drawing/2014/main" id="{262D1366-2C53-4D85-B64F-50C0FD7E1F64}"/>
              </a:ext>
            </a:extLst>
          </p:cNvPr>
          <p:cNvSpPr/>
          <p:nvPr/>
        </p:nvSpPr>
        <p:spPr>
          <a:xfrm>
            <a:off x="2304661" y="345233"/>
            <a:ext cx="7436498" cy="1632857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парк в Металлострое?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28E8CBB-D61E-479A-A310-3CFFED85E4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74" y="3121090"/>
            <a:ext cx="5175379" cy="351764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ADE39E-C47D-4A0E-85CF-C398334E10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3283" y="3121090"/>
            <a:ext cx="5581043" cy="3517641"/>
          </a:xfrm>
          <a:prstGeom prst="rect">
            <a:avLst/>
          </a:prstGeom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A60A9292-116F-4A69-ADAC-0323D0C88B0E}"/>
              </a:ext>
            </a:extLst>
          </p:cNvPr>
          <p:cNvSpPr/>
          <p:nvPr/>
        </p:nvSpPr>
        <p:spPr>
          <a:xfrm>
            <a:off x="3265714" y="1978090"/>
            <a:ext cx="5581043" cy="71845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Парк «Зима-Лето»</a:t>
            </a:r>
          </a:p>
        </p:txBody>
      </p:sp>
    </p:spTree>
    <p:extLst>
      <p:ext uri="{BB962C8B-B14F-4D97-AF65-F5344CB8AC3E}">
        <p14:creationId xmlns:p14="http://schemas.microsoft.com/office/powerpoint/2010/main" val="289881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281385C-47C4-43D6-85E2-7D5849151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Свиток: горизонтальный 2">
            <a:extLst>
              <a:ext uri="{FF2B5EF4-FFF2-40B4-BE49-F238E27FC236}">
                <a16:creationId xmlns:a16="http://schemas.microsoft.com/office/drawing/2014/main" id="{389C6C52-D0DF-457C-BB0E-28D842294A95}"/>
              </a:ext>
            </a:extLst>
          </p:cNvPr>
          <p:cNvSpPr/>
          <p:nvPr/>
        </p:nvSpPr>
        <p:spPr>
          <a:xfrm>
            <a:off x="2453951" y="186612"/>
            <a:ext cx="6960637" cy="1614196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во время прогулки по поселку памятники и </a:t>
            </a: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 и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сфотографируйтесь с ними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20159B8-708E-458B-8536-4136229A62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003" y="1800808"/>
            <a:ext cx="3301721" cy="247629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59D7025-AEAC-4DB1-A7D1-BC9918F709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25" y="4444576"/>
            <a:ext cx="3298573" cy="220334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8D9511-BBC3-424C-B174-9E83C606D42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7466" y="1792970"/>
            <a:ext cx="3395017" cy="226142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F42CDFB-DDBC-466D-8F3F-ABE3444BF5D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9266" y="4327923"/>
            <a:ext cx="2224494" cy="234346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2503B73-A89F-42C8-BDDC-E52E4DB99CA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6111" y="1792970"/>
            <a:ext cx="3547729" cy="234182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74C7746-4720-4759-9D71-8630AD127FF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7465" y="4277099"/>
            <a:ext cx="3395017" cy="226378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442A2A7-61F4-402B-ACA3-A23387EB945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1183" y="4336218"/>
            <a:ext cx="2036724" cy="234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185CC-19C1-4049-90CF-1DF761F93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виток: горизонтальный 3">
            <a:extLst>
              <a:ext uri="{FF2B5EF4-FFF2-40B4-BE49-F238E27FC236}">
                <a16:creationId xmlns:a16="http://schemas.microsoft.com/office/drawing/2014/main" id="{8899C0AB-4B83-41E0-BF01-E51F61E97688}"/>
              </a:ext>
            </a:extLst>
          </p:cNvPr>
          <p:cNvSpPr/>
          <p:nvPr/>
        </p:nvSpPr>
        <p:spPr>
          <a:xfrm>
            <a:off x="1990530" y="195715"/>
            <a:ext cx="7987004" cy="1931437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первую улицу поселка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487ABD0-B6E3-420F-A421-862EDDA973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406" y="3027733"/>
            <a:ext cx="5290463" cy="3522528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69E5091B-9F35-41C8-BF78-939AA5E3923D}"/>
              </a:ext>
            </a:extLst>
          </p:cNvPr>
          <p:cNvSpPr/>
          <p:nvPr/>
        </p:nvSpPr>
        <p:spPr>
          <a:xfrm>
            <a:off x="3684036" y="2089602"/>
            <a:ext cx="4599992" cy="78399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Улица Центральная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53658EA-0FD0-466C-8161-84866FC4A9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131" y="3006224"/>
            <a:ext cx="5290463" cy="352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18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B85A6A7-D266-4557-B9B8-11F8D08ED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" name="Свиток: горизонтальный 3">
            <a:extLst>
              <a:ext uri="{FF2B5EF4-FFF2-40B4-BE49-F238E27FC236}">
                <a16:creationId xmlns:a16="http://schemas.microsoft.com/office/drawing/2014/main" id="{3E09F180-4C2F-4855-9A22-8729308AF9AA}"/>
              </a:ext>
            </a:extLst>
          </p:cNvPr>
          <p:cNvSpPr/>
          <p:nvPr/>
        </p:nvSpPr>
        <p:spPr>
          <a:xfrm>
            <a:off x="2071396" y="223936"/>
            <a:ext cx="7931020" cy="1931436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самую короткую улицу в нашем поселке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8C4A4F-D4B7-4EF3-9D25-4D11CDCE7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0421" y="2789658"/>
            <a:ext cx="5556379" cy="3964707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CFD8ADCD-379C-4CFD-B0E4-6D3B25CFCFAD}"/>
              </a:ext>
            </a:extLst>
          </p:cNvPr>
          <p:cNvSpPr/>
          <p:nvPr/>
        </p:nvSpPr>
        <p:spPr>
          <a:xfrm>
            <a:off x="4236098" y="2071396"/>
            <a:ext cx="3629608" cy="63448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Улица Луговая</a:t>
            </a:r>
          </a:p>
        </p:txBody>
      </p:sp>
    </p:spTree>
    <p:extLst>
      <p:ext uri="{BB962C8B-B14F-4D97-AF65-F5344CB8AC3E}">
        <p14:creationId xmlns:p14="http://schemas.microsoft.com/office/powerpoint/2010/main" val="39188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1734A10-6D17-4A8F-9C35-563C4AA86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Свиток: горизонтальный 3">
            <a:extLst>
              <a:ext uri="{FF2B5EF4-FFF2-40B4-BE49-F238E27FC236}">
                <a16:creationId xmlns:a16="http://schemas.microsoft.com/office/drawing/2014/main" id="{BB739AD3-25CD-4F09-9CD4-181C97FD8681}"/>
              </a:ext>
            </a:extLst>
          </p:cNvPr>
          <p:cNvSpPr/>
          <p:nvPr/>
        </p:nvSpPr>
        <p:spPr>
          <a:xfrm>
            <a:off x="2298441" y="195943"/>
            <a:ext cx="7595117" cy="204340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Вдоль какого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излюбленного места отдыха жителей </a:t>
            </a: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нашего поселка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расположена часть улицы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Богайчука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4A23F87-46B9-48F2-889D-E17A8E616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22" y="2799183"/>
            <a:ext cx="5437512" cy="3862873"/>
          </a:xfrm>
          <a:prstGeom prst="rect">
            <a:avLst/>
          </a:prstGeom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FB2527AD-4E8D-43B3-B1AC-B9F277111EE8}"/>
              </a:ext>
            </a:extLst>
          </p:cNvPr>
          <p:cNvSpPr/>
          <p:nvPr/>
        </p:nvSpPr>
        <p:spPr>
          <a:xfrm>
            <a:off x="4058817" y="2080725"/>
            <a:ext cx="3928188" cy="52251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Вдоль озерков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B1A094-807A-4A21-868C-DA3FD7BB8ED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866" y="2808512"/>
            <a:ext cx="5437512" cy="382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38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C41D34A-3BE0-4D3B-842A-3233331E6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Свиток: горизонтальный 3">
            <a:extLst>
              <a:ext uri="{FF2B5EF4-FFF2-40B4-BE49-F238E27FC236}">
                <a16:creationId xmlns:a16="http://schemas.microsoft.com/office/drawing/2014/main" id="{5084680A-2B3B-47FF-9B37-E7525A45F33E}"/>
              </a:ext>
            </a:extLst>
          </p:cNvPr>
          <p:cNvSpPr/>
          <p:nvPr/>
        </p:nvSpPr>
        <p:spPr>
          <a:xfrm>
            <a:off x="2481943" y="186612"/>
            <a:ext cx="7399175" cy="1847462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первый детский сад был открыт в Металлострое?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DC92AB-CC19-4518-AF28-899423469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486" y="2860866"/>
            <a:ext cx="5627395" cy="3758689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1E02DD87-D965-432A-8D86-767BE3197E50}"/>
              </a:ext>
            </a:extLst>
          </p:cNvPr>
          <p:cNvSpPr/>
          <p:nvPr/>
        </p:nvSpPr>
        <p:spPr>
          <a:xfrm>
            <a:off x="3501571" y="1917441"/>
            <a:ext cx="4730620" cy="60649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3 (бывшие ясли №4) </a:t>
            </a:r>
          </a:p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1935 году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6C49A95-02CF-4906-8802-CAE47A00CF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973" y="2862682"/>
            <a:ext cx="5627395" cy="375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1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051032B-C996-4FDA-8E23-768188072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Свиток: горизонтальный 2">
            <a:extLst>
              <a:ext uri="{FF2B5EF4-FFF2-40B4-BE49-F238E27FC236}">
                <a16:creationId xmlns:a16="http://schemas.microsoft.com/office/drawing/2014/main" id="{BCF50E28-6997-4A96-8D0F-6A59D614EA93}"/>
              </a:ext>
            </a:extLst>
          </p:cNvPr>
          <p:cNvSpPr/>
          <p:nvPr/>
        </p:nvSpPr>
        <p:spPr>
          <a:xfrm>
            <a:off x="2425959" y="75239"/>
            <a:ext cx="7007290" cy="1426990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каких улицах в поселке у домов расположены арочные проемы?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3CD084D-7CA2-4FEF-ACD2-48B31A43B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2546" y="3778899"/>
            <a:ext cx="3006206" cy="292149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1380B93-C70A-4F41-986B-61D9A88D51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766" y="3365762"/>
            <a:ext cx="3064140" cy="336003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A26345C-C672-4FFB-ABA6-FB6AE55B805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609" y="4194712"/>
            <a:ext cx="3881314" cy="258804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313B2CB-8331-4579-B522-A40FA574635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836" y="2248301"/>
            <a:ext cx="3499309" cy="248779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AC81942-9006-40A4-8C78-991C4E04353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3991" y="2248301"/>
            <a:ext cx="3711173" cy="2487790"/>
          </a:xfrm>
          <a:prstGeom prst="rect">
            <a:avLst/>
          </a:prstGeom>
        </p:spPr>
      </p:pic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4370847F-3D39-409F-AE99-3BE9C59E1E6C}"/>
              </a:ext>
            </a:extLst>
          </p:cNvPr>
          <p:cNvSpPr/>
          <p:nvPr/>
        </p:nvSpPr>
        <p:spPr>
          <a:xfrm>
            <a:off x="2132045" y="1447934"/>
            <a:ext cx="7595118" cy="60466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улицах: Центральная, Школьная, Садовая, Полевая</a:t>
            </a:r>
          </a:p>
        </p:txBody>
      </p:sp>
    </p:spTree>
    <p:extLst>
      <p:ext uri="{BB962C8B-B14F-4D97-AF65-F5344CB8AC3E}">
        <p14:creationId xmlns:p14="http://schemas.microsoft.com/office/powerpoint/2010/main" val="218691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3C14368-7F09-4678-A2E0-E76FE5CE2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Свиток: горизонтальный 3">
            <a:extLst>
              <a:ext uri="{FF2B5EF4-FFF2-40B4-BE49-F238E27FC236}">
                <a16:creationId xmlns:a16="http://schemas.microsoft.com/office/drawing/2014/main" id="{EFF1BE19-542A-4DC6-B638-C5B453FD964A}"/>
              </a:ext>
            </a:extLst>
          </p:cNvPr>
          <p:cNvSpPr/>
          <p:nvPr/>
        </p:nvSpPr>
        <p:spPr>
          <a:xfrm>
            <a:off x="2522375" y="195943"/>
            <a:ext cx="7147249" cy="1558212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каких зданий в Металлострое есть колонны?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7931A6E-8B1C-4C4A-8E06-027D9512B9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950" y="2743200"/>
            <a:ext cx="5784924" cy="385849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71FE792-9414-4323-8B8E-4D8789F02C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67" y="2743200"/>
            <a:ext cx="5558161" cy="3858499"/>
          </a:xfrm>
          <a:prstGeom prst="rect">
            <a:avLst/>
          </a:prstGeom>
        </p:spPr>
      </p:pic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0D3BF3E2-D6F9-4D8B-89E8-0366C421E832}"/>
              </a:ext>
            </a:extLst>
          </p:cNvPr>
          <p:cNvSpPr/>
          <p:nvPr/>
        </p:nvSpPr>
        <p:spPr>
          <a:xfrm>
            <a:off x="2407298" y="1754155"/>
            <a:ext cx="7262326" cy="66247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культуры им. В. Маяковского, здание гостиницы</a:t>
            </a:r>
          </a:p>
        </p:txBody>
      </p:sp>
    </p:spTree>
    <p:extLst>
      <p:ext uri="{BB962C8B-B14F-4D97-AF65-F5344CB8AC3E}">
        <p14:creationId xmlns:p14="http://schemas.microsoft.com/office/powerpoint/2010/main" val="365235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4B295E4-3157-40A4-B369-DD9E287A9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Свиток: горизонтальный 3">
            <a:extLst>
              <a:ext uri="{FF2B5EF4-FFF2-40B4-BE49-F238E27FC236}">
                <a16:creationId xmlns:a16="http://schemas.microsoft.com/office/drawing/2014/main" id="{5A309B09-F166-47C6-8206-9969F22573BD}"/>
              </a:ext>
            </a:extLst>
          </p:cNvPr>
          <p:cNvSpPr/>
          <p:nvPr/>
        </p:nvSpPr>
        <p:spPr>
          <a:xfrm>
            <a:off x="2286000" y="125113"/>
            <a:ext cx="7371184" cy="1579808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каких улицах в Металлострое дома украшены лепниной?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A599221-0EBE-43FD-8D5C-594776E1B0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680452"/>
            <a:ext cx="3359489" cy="2519617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B5A6CF4-0B69-4426-9687-9420E585A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218" y="4176588"/>
            <a:ext cx="3533971" cy="245532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DE6D576-55D8-4C9C-BB1E-944FB9C341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1741" y="2663889"/>
            <a:ext cx="3079190" cy="20630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544C5EF-2396-4AB4-BA6A-0AE677209BD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647" y="4194111"/>
            <a:ext cx="3220689" cy="2519617"/>
          </a:xfrm>
          <a:prstGeom prst="rect">
            <a:avLst/>
          </a:prstGeom>
        </p:spPr>
      </p:pic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CAB47564-53F7-4656-98D3-DAA8A7F64341}"/>
              </a:ext>
            </a:extLst>
          </p:cNvPr>
          <p:cNvSpPr/>
          <p:nvPr/>
        </p:nvSpPr>
        <p:spPr>
          <a:xfrm>
            <a:off x="1432248" y="1773429"/>
            <a:ext cx="8948058" cy="67069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улицах: Школьная, Пионерская, Железнодорожная, Центральная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41E12C1-0AB2-41B3-9F52-FDDEFEC1636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013" y="4176588"/>
            <a:ext cx="3359489" cy="2519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85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12FBCAD-FBAB-406C-82CE-2D0576E99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Свиток: горизонтальный 3">
            <a:extLst>
              <a:ext uri="{FF2B5EF4-FFF2-40B4-BE49-F238E27FC236}">
                <a16:creationId xmlns:a16="http://schemas.microsoft.com/office/drawing/2014/main" id="{0A8EC9B3-D6AC-487E-9EB7-C0293E220C89}"/>
              </a:ext>
            </a:extLst>
          </p:cNvPr>
          <p:cNvSpPr/>
          <p:nvPr/>
        </p:nvSpPr>
        <p:spPr>
          <a:xfrm>
            <a:off x="2223796" y="298579"/>
            <a:ext cx="7744408" cy="1436915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достопримечательности поселка Металлострой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7AD0CF2-9A33-4F52-8CAA-698F29645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4349" y="1772256"/>
            <a:ext cx="3568683" cy="231570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A2E9C43-128F-4424-9CB3-8F933EAA6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0783" y="4260858"/>
            <a:ext cx="3561196" cy="23860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5A23C1F-B0F3-4782-BE48-980CDBB934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34" y="4336522"/>
            <a:ext cx="3293332" cy="233607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DCB518B-EBF4-40A4-8D85-A16BC12FBF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28" y="1772257"/>
            <a:ext cx="3232944" cy="221364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EEA77CE-1CB3-4967-880D-0F236B4528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0784" y="1772256"/>
            <a:ext cx="3561195" cy="227750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DC6995-2D53-47BB-A9D2-5FE9BC4FDBF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4349" y="4293471"/>
            <a:ext cx="3568682" cy="2379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214</Words>
  <Application>Microsoft Office PowerPoint</Application>
  <PresentationFormat>Широкоэкранный</PresentationFormat>
  <Paragraphs>32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Олеся Малышева</dc:creator>
  <cp:lastModifiedBy>Пользователь Windows</cp:lastModifiedBy>
  <cp:revision>47</cp:revision>
  <dcterms:created xsi:type="dcterms:W3CDTF">2022-04-06T11:22:44Z</dcterms:created>
  <dcterms:modified xsi:type="dcterms:W3CDTF">2022-04-15T17:59:15Z</dcterms:modified>
</cp:coreProperties>
</file>