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3" r:id="rId1"/>
  </p:sldMasterIdLst>
  <p:sldIdLst>
    <p:sldId id="256" r:id="rId2"/>
    <p:sldId id="271" r:id="rId3"/>
    <p:sldId id="270" r:id="rId4"/>
    <p:sldId id="260" r:id="rId5"/>
    <p:sldId id="261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igo" initials="A" lastIdx="2" clrIdx="0">
    <p:extLst>
      <p:ext uri="{19B8F6BF-5375-455C-9EA6-DF929625EA0E}">
        <p15:presenceInfo xmlns:p15="http://schemas.microsoft.com/office/powerpoint/2012/main" userId="Amig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416"/>
    <a:srgbClr val="386C42"/>
    <a:srgbClr val="FF9999"/>
    <a:srgbClr val="0A189A"/>
    <a:srgbClr val="637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54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9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48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10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96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78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038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64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34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87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50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488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163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1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9016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597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DE0AC57-0248-40CA-8ABF-2E88686AD916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E902D3-914D-4611-81DF-2564BF168F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  <p:sldLayoutId id="2147484337" r:id="rId14"/>
    <p:sldLayoutId id="2147484338" r:id="rId15"/>
    <p:sldLayoutId id="2147484339" r:id="rId16"/>
    <p:sldLayoutId id="214748434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42B02-65E4-4FB2-B7D4-FC3278CB1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6827" y="428977"/>
            <a:ext cx="10573319" cy="100057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A189A"/>
                </a:solidFill>
                <a:latin typeface="Times New Roman" pitchFamily="18" charset="0"/>
                <a:cs typeface="Times New Roman" pitchFamily="18" charset="0"/>
              </a:rPr>
              <a:t>МБДОУ «Детский сад общеразвивающего вида №142»</a:t>
            </a:r>
            <a:br>
              <a:rPr lang="ru-RU" sz="3600" dirty="0">
                <a:solidFill>
                  <a:srgbClr val="0A189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0A189A"/>
                </a:solidFill>
                <a:latin typeface="Times New Roman" pitchFamily="18" charset="0"/>
                <a:cs typeface="Times New Roman" pitchFamily="18" charset="0"/>
              </a:rPr>
              <a:t>Левобережного района городского округа город Воронеж</a:t>
            </a:r>
            <a:endParaRPr lang="ru-RU" sz="3100" i="1" dirty="0">
              <a:solidFill>
                <a:srgbClr val="0A189A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FBF789-BBB0-4518-90FD-46C17ADEB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40924" y="1493949"/>
            <a:ext cx="9646275" cy="4971245"/>
          </a:xfrm>
        </p:spPr>
        <p:txBody>
          <a:bodyPr>
            <a:normAutofit fontScale="55000" lnSpcReduction="20000"/>
          </a:bodyPr>
          <a:lstStyle/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4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Закаливания детей </a:t>
            </a:r>
          </a:p>
          <a:p>
            <a:pPr algn="ctr"/>
            <a:r>
              <a:rPr lang="ru-RU" sz="64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дошкольного возраста</a:t>
            </a:r>
          </a:p>
          <a:p>
            <a:pPr algn="ctr"/>
            <a:endParaRPr lang="ru-RU" sz="5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6400" dirty="0">
                <a:solidFill>
                  <a:srgbClr val="0A189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Донских Г.С.</a:t>
            </a:r>
          </a:p>
        </p:txBody>
      </p:sp>
    </p:spTree>
    <p:extLst>
      <p:ext uri="{BB962C8B-B14F-4D97-AF65-F5344CB8AC3E}">
        <p14:creationId xmlns:p14="http://schemas.microsoft.com/office/powerpoint/2010/main" val="3008103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1" y="148854"/>
            <a:ext cx="10972800" cy="5737595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воспитывать привычки к здоровому образу жизни у детей раннего дошкольного возраста. Выработать способность организма изменять работу органов и систем в связи с постоянно меняющей средой.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Основные задачи: повысить стойкость детского организма в борьбе с заболеваниями. Приучать детей чувствовать себя хорошо в различных меняющихся условиях (в помещении и на воздухе)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Приучать детей не боятся холодной воды и других факторов закаливания, применяемых в повседневной жизни.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0609" y="255332"/>
            <a:ext cx="7053633" cy="91425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Общие принципы закаливания</a:t>
            </a: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>
                <a:solidFill>
                  <a:srgbClr val="637F2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637F2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DAFAE2-7CBD-4BBC-96A5-1A5CB18C03F8}"/>
              </a:ext>
            </a:extLst>
          </p:cNvPr>
          <p:cNvSpPr txBox="1"/>
          <p:nvPr/>
        </p:nvSpPr>
        <p:spPr>
          <a:xfrm>
            <a:off x="1881963" y="1360968"/>
            <a:ext cx="78999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индивидуальности и постепенности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последовательности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комплексности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систематичности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Учёт эмоционального состояния ребёнка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B16795-BFFF-4BBE-B2CA-371324265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138224"/>
            <a:ext cx="10018713" cy="5380073"/>
          </a:xfrm>
        </p:spPr>
        <p:txBody>
          <a:bodyPr>
            <a:normAutofit/>
          </a:bodyPr>
          <a:lstStyle/>
          <a:p>
            <a:pPr lvl="0" algn="l"/>
            <a:r>
              <a:rPr lang="ru-RU" sz="32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– это испытанное средство укрепления здоровья. В основе закаливающих процедур лежит многократное воздействие тепла, охлаждения и солнечных лучей. При этом постепенно у человека вырабатывается адаптация к внешней среде.</a:t>
            </a:r>
            <a:b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 закаливания:</a:t>
            </a:r>
            <a:b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• 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• 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• 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b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42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08B1D-4625-4B02-A5EF-C6F56588F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558" y="31899"/>
            <a:ext cx="10333443" cy="5422604"/>
          </a:xfrm>
        </p:spPr>
        <p:txBody>
          <a:bodyPr>
            <a:normAutofit fontScale="90000"/>
          </a:bodyPr>
          <a:lstStyle/>
          <a:p>
            <a:pPr lvl="0" algn="l"/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ванны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отсутствии детей организуем сквозное проветривание групповой комнаты и спальни в соответствии с установленным графиком;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присутствии детей организуем угловое проветривание групповой комнаты и спальни. При этом строго следим за тем, чтобы дети не находились в непосредственной близости к открытому окну;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Проводим утреннюю гимнастику в хорошо проветренной группе. Обязательна прогулка на воздухе.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Организуем дневной сон без маек, если температура в спальне составляет 18 С и выше. 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пробуждения.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Хождение босиком по дорожке здоровья после сна.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дня неоднократно предлагаем детям походить босиком по покрытому и непокрытому полу;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гимнастика. Умывание.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sz="3100" b="1" dirty="0">
              <a:solidFill>
                <a:srgbClr val="1094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0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2CAF5-CA26-40A4-A339-8ED2337D1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881" y="91441"/>
            <a:ext cx="10018713" cy="868680"/>
          </a:xfrm>
        </p:spPr>
        <p:txBody>
          <a:bodyPr/>
          <a:lstStyle/>
          <a:p>
            <a:r>
              <a:rPr lang="ru-RU" dirty="0">
                <a:solidFill>
                  <a:srgbClr val="109416"/>
                </a:solidFill>
              </a:rPr>
              <a:t>«Массажные коврики»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87AA8D-CED7-41E3-8752-960DDBC7D52F}"/>
              </a:ext>
            </a:extLst>
          </p:cNvPr>
          <p:cNvSpPr txBox="1"/>
          <p:nvPr/>
        </p:nvSpPr>
        <p:spPr>
          <a:xfrm>
            <a:off x="1901795" y="842099"/>
            <a:ext cx="834799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детском саду ведется постоянная работа по сохранению и укреплению здоровья детей. Много внимания уделяется профилактике плоскостопия. Для этого в детском саду имеются массажные коврики, различные дорожки и. т. д. Коврики – один из самых удобных вариантов.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 «Дорожки здоровья» для детского организма: оздоровительный массаж ступней; способствует правильному формированию стопы; формирует правильную осанку; улучшать иммунитет и активизирует защитные силы организма; стимулирует развитие малыша, в том числе и речевое; снимает...</a:t>
            </a:r>
          </a:p>
        </p:txBody>
      </p:sp>
    </p:spTree>
    <p:extLst>
      <p:ext uri="{BB962C8B-B14F-4D97-AF65-F5344CB8AC3E}">
        <p14:creationId xmlns:p14="http://schemas.microsoft.com/office/powerpoint/2010/main" val="71713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485E4-4544-4B02-8D2B-7E4464D1F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167" y="223283"/>
            <a:ext cx="8915147" cy="399784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водой                                                                                          </a:t>
            </a:r>
            <a:b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b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группе созданы все условия для проведения игр с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приобретен дидактический столик с водяными мельницами, всевозможные игрушки: уточки, лебеди, лодочки и т. д. Перед началом игры, детям предлагают надеть фартук, чтобы не забрызгаться. Игры с водой важны для ослабленных детей, у которых особенно страдает эмоциональная сфера, моторика, координация движений, закаливание.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700" dirty="0">
                <a:solidFill>
                  <a:srgbClr val="109416"/>
                </a:solidFill>
              </a:rPr>
              <a:t> </a:t>
            </a:r>
            <a:br>
              <a:rPr lang="ru-RU" sz="2700" dirty="0">
                <a:solidFill>
                  <a:srgbClr val="109416"/>
                </a:solidFill>
              </a:rPr>
            </a:br>
            <a:r>
              <a:rPr lang="ru-RU" sz="2700" dirty="0">
                <a:solidFill>
                  <a:srgbClr val="109416"/>
                </a:solidFill>
              </a:rPr>
              <a:t>                                                                                                </a:t>
            </a:r>
            <a:r>
              <a:rPr lang="ru-RU" sz="2700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95718" y="5298558"/>
            <a:ext cx="9762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групповой комнате достаточно пространства для совместных игр</a:t>
            </a:r>
            <a:endParaRPr lang="ru-RU" sz="2400" dirty="0">
              <a:solidFill>
                <a:srgbClr val="1094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63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8ADF72-DCFD-451F-9449-6C5120140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571" y="240031"/>
            <a:ext cx="10018713" cy="69722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1094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F3B022-E611-47CD-8F0D-5FD5D1CFADAE}"/>
              </a:ext>
            </a:extLst>
          </p:cNvPr>
          <p:cNvSpPr txBox="1"/>
          <p:nvPr/>
        </p:nvSpPr>
        <p:spPr>
          <a:xfrm>
            <a:off x="1648047" y="1114111"/>
            <a:ext cx="1013282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малышей 2—3 лет слабые дыхательные мышцы, поэтому дыхательные упражнения очень полезны.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дыхание укрепляют дыхательную мускулатуру, развивают подвижность грудной клетки, способствуют углублению дыхания и устойчивости ритма дыхания, увели­чению жизненной емкости легких. Они способствуют полноценному физическому развитию детей, являются профилактикой заболеваний дыхательной системы.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 упражнения могут проводиться во время ут­ренней гимнастики и повторно на прогулке, на физкультурных занятиях, а также включаться в комплексы гимнастики после дневного сна. Например «Часики идут», «Звонкий петушок», «Веселый паровозик в пути»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800" dirty="0">
              <a:solidFill>
                <a:srgbClr val="1094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963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661</TotalTime>
  <Words>207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Corbel</vt:lpstr>
      <vt:lpstr>Times New Roman</vt:lpstr>
      <vt:lpstr>Параллакс</vt:lpstr>
      <vt:lpstr>  МБДОУ «Детский сад общеразвивающего вида №142» Левобережного района городского округа город Воронеж</vt:lpstr>
      <vt:lpstr>Цель: воспитывать привычки к здоровому образу жизни у детей раннего дошкольного возраста. Выработать способность организма изменять работу органов и систем в связи с постоянно меняющей средой.        Основные задачи: повысить стойкость детского организма в борьбе с заболеваниями. Приучать детей чувствовать себя хорошо в различных меняющихся условиях (в помещении и на воздухе)       Приучать детей не боятся холодной воды и других факторов закаливания, применяемых в повседневной жизни.</vt:lpstr>
      <vt:lpstr>Общие принципы закаливания  </vt:lpstr>
      <vt:lpstr> Закаливание – это испытанное средство укрепления здоровья. В основе закаливающих процедур лежит многократное воздействие тепла, охлаждения и солнечных лучей. При этом постепенно у человека вырабатывается адаптация к внешней среде.  Средства закаливания:   •  Солнце      •  Воздух   •  Вода </vt:lpstr>
      <vt:lpstr>      Воздушные ванны В отсутствии детей организуем сквозное проветривание групповой комнаты и спальни в соответствии с установленным графиком; В присутствии детей организуем угловое проветривание групповой комнаты и спальни. При этом строго следим за тем, чтобы дети не находились в непосредственной близости к открытому окну; Проводим утреннюю гимнастику в хорошо проветренной группе. Обязательна прогулка на воздухе. Организуем дневной сон без маек, если температура в спальне составляет 18 С и выше.   Гимнастика пробуждения. Хождение босиком по дорожке здоровья после сна. В течение дня неоднократно предлагаем детям походить босиком по покрытому и непокрытому полу; Дыхательная гимнастика. Умывание.  </vt:lpstr>
      <vt:lpstr>«Массажные коврики»</vt:lpstr>
      <vt:lpstr>                                                                                                          Игры с водой                                                                                                             В группе созданы все условия для проведения игр с водой, приобретен дидактический столик с водяными мельницами, всевозможные игрушки: уточки, лебеди, лодочки и т. д. Перед началом игры, детям предлагают надеть фартук, чтобы не забрызгаться. Игры с водой важны для ослабленных детей, у которых особенно страдает эмоциональная сфера, моторика, координация движений, закаливание.                                                                                                                                      </vt:lpstr>
      <vt:lpstr>Дыхательная гимнастика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№142»</dc:title>
  <dc:creator>Amigo</dc:creator>
  <cp:lastModifiedBy>Amigo</cp:lastModifiedBy>
  <cp:revision>92</cp:revision>
  <dcterms:created xsi:type="dcterms:W3CDTF">2019-02-21T14:23:21Z</dcterms:created>
  <dcterms:modified xsi:type="dcterms:W3CDTF">2022-04-15T05:17:18Z</dcterms:modified>
</cp:coreProperties>
</file>