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9" r:id="rId2"/>
    <p:sldId id="303" r:id="rId3"/>
    <p:sldId id="271" r:id="rId4"/>
    <p:sldId id="272" r:id="rId5"/>
    <p:sldId id="287" r:id="rId6"/>
    <p:sldId id="288" r:id="rId7"/>
    <p:sldId id="267" r:id="rId8"/>
    <p:sldId id="289" r:id="rId9"/>
    <p:sldId id="275" r:id="rId10"/>
    <p:sldId id="277" r:id="rId11"/>
    <p:sldId id="269" r:id="rId12"/>
    <p:sldId id="290" r:id="rId13"/>
    <p:sldId id="296" r:id="rId14"/>
    <p:sldId id="299" r:id="rId15"/>
    <p:sldId id="278" r:id="rId16"/>
    <p:sldId id="280" r:id="rId17"/>
    <p:sldId id="273" r:id="rId18"/>
    <p:sldId id="274" r:id="rId19"/>
    <p:sldId id="293" r:id="rId20"/>
    <p:sldId id="294" r:id="rId21"/>
    <p:sldId id="300" r:id="rId22"/>
    <p:sldId id="301" r:id="rId23"/>
    <p:sldId id="281" r:id="rId24"/>
    <p:sldId id="283" r:id="rId25"/>
    <p:sldId id="298" r:id="rId26"/>
    <p:sldId id="285" r:id="rId27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55" autoAdjust="0"/>
    <p:restoredTop sz="94717" autoAdjust="0"/>
  </p:normalViewPr>
  <p:slideViewPr>
    <p:cSldViewPr>
      <p:cViewPr varScale="1">
        <p:scale>
          <a:sx n="88" d="100"/>
          <a:sy n="88" d="100"/>
        </p:scale>
        <p:origin x="-96" y="-4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677" cy="6858000"/>
          </a:xfrm>
        </p:grpSpPr>
        <p:pic>
          <p:nvPicPr>
            <p:cNvPr id="5" name="Picture 7" descr="SD-PanelTitle-R1.png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7" name="Picture 11" descr="HDRibbonTitle-UniformTrim.png"/>
            <p:cNvPicPr>
              <a:picLocks noChangeAspect="1"/>
            </p:cNvPicPr>
            <p:nvPr/>
          </p:nvPicPr>
          <p:blipFill>
            <a:blip r:embed="rId3"/>
            <a:srcRect l="-2" r="47958"/>
            <a:stretch>
              <a:fillRect/>
            </a:stretch>
          </p:blipFill>
          <p:spPr bwMode="auto">
            <a:xfrm>
              <a:off x="0" y="3128434"/>
              <a:ext cx="1664208" cy="6126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12" descr="HDRibbonTitle-UniformTrim.png"/>
            <p:cNvPicPr>
              <a:picLocks noChangeAspect="1"/>
            </p:cNvPicPr>
            <p:nvPr/>
          </p:nvPicPr>
          <p:blipFill>
            <a:blip r:embed="rId3"/>
            <a:srcRect l="-2" r="47958"/>
            <a:stretch>
              <a:fillRect/>
            </a:stretch>
          </p:blipFill>
          <p:spPr bwMode="auto">
            <a:xfrm>
              <a:off x="7480469" y="3128434"/>
              <a:ext cx="1664208" cy="6126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9" name="Straight Connector 14"/>
          <p:cNvCxnSpPr/>
          <p:nvPr/>
        </p:nvCxnSpPr>
        <p:spPr>
          <a:xfrm>
            <a:off x="2019300" y="3471863"/>
            <a:ext cx="511333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838" y="5054600"/>
            <a:ext cx="673100" cy="2794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DF746C-71AB-47BC-894A-7FAD1DE75DEE}" type="datetimeFigureOut">
              <a:rPr lang="ru-RU"/>
              <a:pPr>
                <a:defRPr/>
              </a:pPr>
              <a:t>19.02.2018</a:t>
            </a:fld>
            <a:endParaRPr lang="ru-RU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2463" y="5054600"/>
            <a:ext cx="4064000" cy="2794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6725" y="5054600"/>
            <a:ext cx="414338" cy="279400"/>
          </a:xfrm>
        </p:spPr>
        <p:txBody>
          <a:bodyPr/>
          <a:lstStyle>
            <a:lvl1pPr>
              <a:defRPr/>
            </a:lvl1pPr>
          </a:lstStyle>
          <a:p>
            <a:fld id="{FF7EB788-2BFE-4E06-81B0-88815CA9B2AF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E9895C-417E-4470-81E1-6B482F5034F6}" type="datetimeFigureOut">
              <a:rPr lang="ru-RU"/>
              <a:pPr>
                <a:defRPr/>
              </a:pPr>
              <a:t>19.02.2018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5BDF1E-AB3B-447A-A769-604DC1B35A11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14"/>
          <p:cNvCxnSpPr/>
          <p:nvPr/>
        </p:nvCxnSpPr>
        <p:spPr>
          <a:xfrm>
            <a:off x="1277938" y="4140200"/>
            <a:ext cx="660717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FEB92E-0887-4599-A6C3-515EFE467680}" type="datetimeFigureOut">
              <a:rPr lang="ru-RU"/>
              <a:pPr>
                <a:defRPr/>
              </a:pPr>
              <a:t>19.02.2018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B66BE5-BA49-4CA9-B983-76F6D53DB917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1"/>
          <p:cNvSpPr txBox="1">
            <a:spLocks noChangeArrowheads="1"/>
          </p:cNvSpPr>
          <p:nvPr/>
        </p:nvSpPr>
        <p:spPr bwMode="auto">
          <a:xfrm>
            <a:off x="849313" y="904875"/>
            <a:ext cx="4572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7200"/>
              <a:t>“</a:t>
            </a:r>
          </a:p>
        </p:txBody>
      </p:sp>
      <p:sp>
        <p:nvSpPr>
          <p:cNvPr id="6" name="TextBox 12"/>
          <p:cNvSpPr txBox="1">
            <a:spLocks noChangeArrowheads="1"/>
          </p:cNvSpPr>
          <p:nvPr/>
        </p:nvSpPr>
        <p:spPr bwMode="auto">
          <a:xfrm>
            <a:off x="7634288" y="2827338"/>
            <a:ext cx="45720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n-US" sz="7200"/>
              <a:t>”</a:t>
            </a:r>
          </a:p>
        </p:txBody>
      </p:sp>
      <p:cxnSp>
        <p:nvCxnSpPr>
          <p:cNvPr id="7" name="Straight Connector 18"/>
          <p:cNvCxnSpPr/>
          <p:nvPr/>
        </p:nvCxnSpPr>
        <p:spPr>
          <a:xfrm>
            <a:off x="1277938" y="4140200"/>
            <a:ext cx="6596062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F927E3-F8B6-45E6-B4A4-29EBC56F6AF7}" type="datetimeFigureOut">
              <a:rPr lang="ru-RU"/>
              <a:pPr>
                <a:defRPr/>
              </a:pPr>
              <a:t>19.02.2018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73C18759-B912-4967-A877-44EC06B07391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EE7125-CA95-4B96-B22A-F16C0A4B3D01}" type="datetimeFigureOut">
              <a:rPr lang="ru-RU"/>
              <a:pPr>
                <a:defRPr/>
              </a:pPr>
              <a:t>19.02.2018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F5CEDB-D9E5-42C2-80D1-824DFE279323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1"/>
          <p:cNvSpPr txBox="1">
            <a:spLocks noChangeArrowheads="1"/>
          </p:cNvSpPr>
          <p:nvPr/>
        </p:nvSpPr>
        <p:spPr bwMode="auto">
          <a:xfrm>
            <a:off x="877888" y="896938"/>
            <a:ext cx="457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8000"/>
              <a:t>“</a:t>
            </a:r>
          </a:p>
        </p:txBody>
      </p:sp>
      <p:sp>
        <p:nvSpPr>
          <p:cNvPr id="6" name="TextBox 12"/>
          <p:cNvSpPr txBox="1">
            <a:spLocks noChangeArrowheads="1"/>
          </p:cNvSpPr>
          <p:nvPr/>
        </p:nvSpPr>
        <p:spPr bwMode="auto">
          <a:xfrm>
            <a:off x="7650163" y="2608263"/>
            <a:ext cx="457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n-US" sz="8000"/>
              <a:t>”</a:t>
            </a:r>
          </a:p>
        </p:txBody>
      </p:sp>
      <p:cxnSp>
        <p:nvCxnSpPr>
          <p:cNvPr id="7" name="Straight Connector 25"/>
          <p:cNvCxnSpPr/>
          <p:nvPr/>
        </p:nvCxnSpPr>
        <p:spPr>
          <a:xfrm>
            <a:off x="1277938" y="3429000"/>
            <a:ext cx="6596062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36CA8B-C974-45AF-9D77-C6CF7A6E4DB7}" type="datetimeFigureOut">
              <a:rPr lang="ru-RU"/>
              <a:pPr>
                <a:defRPr/>
              </a:pPr>
              <a:t>19.02.2018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C8808E9E-DD67-4115-8187-59D10C8318D5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14"/>
          <p:cNvCxnSpPr/>
          <p:nvPr/>
        </p:nvCxnSpPr>
        <p:spPr>
          <a:xfrm>
            <a:off x="1277938" y="3429000"/>
            <a:ext cx="660717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rtlCol="0">
            <a:normAutofit/>
          </a:bodyPr>
          <a:lstStyle>
            <a:lvl1pPr>
              <a:defRPr lang="en-US" sz="3200" b="0" dirty="0"/>
            </a:lvl1pPr>
          </a:lstStyle>
          <a:p>
            <a:pPr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3BE265-689E-4D4D-8AFC-75B3C4AED8FE}" type="datetimeFigureOut">
              <a:rPr lang="ru-RU"/>
              <a:pPr>
                <a:defRPr/>
              </a:pPr>
              <a:t>19.02.2018</a:t>
            </a:fld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08C8EE82-6B2F-4354-B5F4-B58B63D8773A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13"/>
          <p:cNvCxnSpPr/>
          <p:nvPr/>
        </p:nvCxnSpPr>
        <p:spPr>
          <a:xfrm>
            <a:off x="1277938" y="2354263"/>
            <a:ext cx="660717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8A878A-3F3C-4670-B955-090C0794D938}" type="datetimeFigureOut">
              <a:rPr lang="ru-RU"/>
              <a:pPr>
                <a:defRPr/>
              </a:pPr>
              <a:t>19.02.2018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EF9A14-5E69-4ECE-80A3-BE5E0841695F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13"/>
          <p:cNvCxnSpPr/>
          <p:nvPr/>
        </p:nvCxnSpPr>
        <p:spPr>
          <a:xfrm>
            <a:off x="6245225" y="906463"/>
            <a:ext cx="0" cy="4968875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A6D396-C214-4AE7-A90A-4CCA2292EC67}" type="datetimeFigureOut">
              <a:rPr lang="ru-RU"/>
              <a:pPr>
                <a:defRPr/>
              </a:pPr>
              <a:t>19.02.2018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232023-B8E8-43A7-A168-F77A73A75848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6"/>
          <p:cNvCxnSpPr/>
          <p:nvPr/>
        </p:nvCxnSpPr>
        <p:spPr>
          <a:xfrm>
            <a:off x="1277938" y="2355850"/>
            <a:ext cx="6596062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ED7318-16AF-4E0F-A40C-B4E359B38E08}" type="datetimeFigureOut">
              <a:rPr lang="ru-RU"/>
              <a:pPr>
                <a:defRPr/>
              </a:pPr>
              <a:t>19.02.2018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D73F4B-618C-4521-96F5-A01D5D790D2D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0"/>
          <p:cNvCxnSpPr/>
          <p:nvPr/>
        </p:nvCxnSpPr>
        <p:spPr>
          <a:xfrm>
            <a:off x="1277938" y="3598863"/>
            <a:ext cx="6596062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669F94-7677-4737-8E92-51643703D5D3}" type="datetimeFigureOut">
              <a:rPr lang="ru-RU"/>
              <a:pPr>
                <a:defRPr/>
              </a:pPr>
              <a:t>19.02.2018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08E423-4253-4D68-A53D-FA91327659AE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7"/>
          <p:cNvCxnSpPr/>
          <p:nvPr/>
        </p:nvCxnSpPr>
        <p:spPr>
          <a:xfrm>
            <a:off x="1277938" y="2355850"/>
            <a:ext cx="6596062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DC2425-E164-4002-939C-8FC3975F7A65}" type="datetimeFigureOut">
              <a:rPr lang="ru-RU"/>
              <a:pPr>
                <a:defRPr/>
              </a:pPr>
              <a:t>19.02.2018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1765C3-8D4E-446B-B56D-D8BEEBC84E25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40"/>
          <p:cNvCxnSpPr/>
          <p:nvPr/>
        </p:nvCxnSpPr>
        <p:spPr>
          <a:xfrm>
            <a:off x="1277938" y="2354263"/>
            <a:ext cx="6596062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0C127E-1DE5-4F5D-96AC-33CE2ABD011C}" type="datetimeFigureOut">
              <a:rPr lang="ru-RU"/>
              <a:pPr>
                <a:defRPr/>
              </a:pPr>
              <a:t>19.02.2018</a:t>
            </a:fld>
            <a:endParaRPr lang="ru-RU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AC5F6B-2FC7-44EA-A290-C9EB8B7CC4C9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13"/>
          <p:cNvCxnSpPr/>
          <p:nvPr/>
        </p:nvCxnSpPr>
        <p:spPr>
          <a:xfrm>
            <a:off x="1277938" y="2354263"/>
            <a:ext cx="6596062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51BAAD-9F51-4625-A171-5B9ACD3B1324}" type="datetimeFigureOut">
              <a:rPr lang="ru-RU"/>
              <a:pPr>
                <a:defRPr/>
              </a:pPr>
              <a:t>19.02.2018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7566F6-CAFC-400B-AB9A-D03316A34B45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DC36F3-6880-4E3B-A7E4-A2A397A9938D}" type="datetimeFigureOut">
              <a:rPr lang="ru-RU"/>
              <a:pPr>
                <a:defRPr/>
              </a:pPr>
              <a:t>19.02.2018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A91B71-DBEE-4078-8E90-44A0D09CC076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15"/>
          <p:cNvCxnSpPr/>
          <p:nvPr/>
        </p:nvCxnSpPr>
        <p:spPr>
          <a:xfrm>
            <a:off x="1277938" y="2913063"/>
            <a:ext cx="23336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EFB038-7ADB-4C91-816B-62F5459E31BF}" type="datetimeFigureOut">
              <a:rPr lang="ru-RU"/>
              <a:pPr>
                <a:defRPr/>
              </a:pPr>
              <a:t>19.02.2018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20E0E0-991D-4095-ACD7-B44122DE9B0D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356367-2F0C-4092-9399-A1835845A43B}" type="datetimeFigureOut">
              <a:rPr lang="ru-RU"/>
              <a:pPr>
                <a:defRPr/>
              </a:pPr>
              <a:t>19.02.2018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4D4FE8-0AD0-42A3-8D33-E9F859A47F9F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6"/>
          <p:cNvGrpSpPr>
            <a:grpSpLocks/>
          </p:cNvGrpSpPr>
          <p:nvPr/>
        </p:nvGrpSpPr>
        <p:grpSpPr bwMode="auto">
          <a:xfrm>
            <a:off x="0" y="0"/>
            <a:ext cx="9151938" cy="6858000"/>
            <a:chOff x="0" y="0"/>
            <a:chExt cx="9152467" cy="6858000"/>
          </a:xfrm>
        </p:grpSpPr>
        <p:pic>
          <p:nvPicPr>
            <p:cNvPr id="1032" name="Picture 7" descr="SD-PanelContent.png"/>
            <p:cNvPicPr>
              <a:picLocks noChangeAspect="1"/>
            </p:cNvPicPr>
            <p:nvPr/>
          </p:nvPicPr>
          <p:blipFill>
            <a:blip r:embed="rId19"/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36" name="Picture 9" descr="HDRibbonContent-UniformTrim.png"/>
            <p:cNvPicPr>
              <a:picLocks noChangeAspect="1"/>
            </p:cNvPicPr>
            <p:nvPr/>
          </p:nvPicPr>
          <p:blipFill>
            <a:blip r:embed="rId20"/>
            <a:srcRect l="2" r="14240"/>
            <a:stretch>
              <a:fillRect/>
            </a:stretch>
          </p:blipFill>
          <p:spPr bwMode="auto">
            <a:xfrm>
              <a:off x="0" y="3128434"/>
              <a:ext cx="685800" cy="606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7" name="Picture 10" descr="HDRibbonContent-UniformTrim.png"/>
            <p:cNvPicPr>
              <a:picLocks noChangeAspect="1"/>
            </p:cNvPicPr>
            <p:nvPr/>
          </p:nvPicPr>
          <p:blipFill>
            <a:blip r:embed="rId20"/>
            <a:srcRect l="2" r="14240"/>
            <a:stretch>
              <a:fillRect/>
            </a:stretch>
          </p:blipFill>
          <p:spPr bwMode="auto">
            <a:xfrm>
              <a:off x="8466667" y="3128434"/>
              <a:ext cx="685800" cy="606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1176338" y="915988"/>
            <a:ext cx="6799262" cy="130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76338" y="2490788"/>
            <a:ext cx="6799262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350" y="5961063"/>
            <a:ext cx="114935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 smtClean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A99A948D-7AD9-4ACE-B952-88F27D7CB9FD}" type="datetimeFigureOut">
              <a:rPr lang="ru-RU"/>
              <a:pPr>
                <a:defRPr/>
              </a:pPr>
              <a:t>19.02.2018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338" y="5961063"/>
            <a:ext cx="51054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313" y="5961063"/>
            <a:ext cx="395287" cy="2794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Garamond" pitchFamily="18" charset="0"/>
              </a:defRPr>
            </a:lvl1pPr>
          </a:lstStyle>
          <a:p>
            <a:fld id="{A4C79870-C369-4B3A-8176-4C5F1151CFBB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09" r:id="rId7"/>
    <p:sldLayoutId id="2147483719" r:id="rId8"/>
    <p:sldLayoutId id="2147483710" r:id="rId9"/>
    <p:sldLayoutId id="2147483711" r:id="rId10"/>
    <p:sldLayoutId id="2147483720" r:id="rId11"/>
    <p:sldLayoutId id="2147483721" r:id="rId12"/>
    <p:sldLayoutId id="2147483712" r:id="rId13"/>
    <p:sldLayoutId id="2147483722" r:id="rId14"/>
    <p:sldLayoutId id="2147483723" r:id="rId15"/>
    <p:sldLayoutId id="2147483724" r:id="rId16"/>
    <p:sldLayoutId id="2147483725" r:id="rId17"/>
  </p:sldLayoutIdLst>
  <p:txStyles>
    <p:titleStyle>
      <a:lvl1pPr algn="ctr" defTabSz="457200" rtl="0" fontAlgn="base">
        <a:spcBef>
          <a:spcPct val="0"/>
        </a:spcBef>
        <a:spcAft>
          <a:spcPct val="0"/>
        </a:spcAft>
        <a:defRPr sz="4000" kern="1200">
          <a:ln w="3175" cmpd="sng">
            <a:noFill/>
          </a:ln>
          <a:solidFill>
            <a:srgbClr val="262626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000">
          <a:solidFill>
            <a:srgbClr val="262626"/>
          </a:solidFill>
          <a:latin typeface="Garamond" pitchFamily="18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000">
          <a:solidFill>
            <a:srgbClr val="262626"/>
          </a:solidFill>
          <a:latin typeface="Garamond" pitchFamily="18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000">
          <a:solidFill>
            <a:srgbClr val="262626"/>
          </a:solidFill>
          <a:latin typeface="Garamond" pitchFamily="18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000">
          <a:solidFill>
            <a:srgbClr val="262626"/>
          </a:solidFill>
          <a:latin typeface="Garamond" pitchFamily="18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fontAlgn="base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charset="0"/>
        <a:buChar char="•"/>
        <a:defRPr sz="2400" kern="1200">
          <a:solidFill>
            <a:srgbClr val="262626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charset="0"/>
        <a:buChar char="•"/>
        <a:defRPr sz="2000" kern="1200">
          <a:solidFill>
            <a:srgbClr val="262626"/>
          </a:solidFill>
          <a:latin typeface="+mn-lt"/>
          <a:ea typeface="+mn-ea"/>
          <a:cs typeface="+mn-cs"/>
        </a:defRPr>
      </a:lvl2pPr>
      <a:lvl3pPr marL="1200150" indent="-285750" algn="l" defTabSz="457200" rtl="0" fontAlgn="base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charset="0"/>
        <a:buChar char="•"/>
        <a:defRPr kern="1200">
          <a:solidFill>
            <a:srgbClr val="262626"/>
          </a:solidFill>
          <a:latin typeface="+mn-lt"/>
          <a:ea typeface="+mn-ea"/>
          <a:cs typeface="+mn-cs"/>
        </a:defRPr>
      </a:lvl3pPr>
      <a:lvl4pPr marL="1543050" indent="-171450" algn="l" defTabSz="457200" rtl="0" fontAlgn="base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charset="0"/>
        <a:buChar char="•"/>
        <a:defRPr sz="1600" kern="1200">
          <a:solidFill>
            <a:srgbClr val="262626"/>
          </a:solidFill>
          <a:latin typeface="+mn-lt"/>
          <a:ea typeface="+mn-ea"/>
          <a:cs typeface="+mn-cs"/>
        </a:defRPr>
      </a:lvl4pPr>
      <a:lvl5pPr marL="2000250" indent="-171450" algn="l" defTabSz="457200" rtl="0" fontAlgn="base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charset="0"/>
        <a:buChar char="•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1176338" y="915988"/>
            <a:ext cx="6799262" cy="1303337"/>
          </a:xfrm>
        </p:spPr>
        <p:txBody>
          <a:bodyPr/>
          <a:lstStyle/>
          <a:p>
            <a:r>
              <a:rPr lang="ru-RU" altLang="ru-RU" sz="4800" smtClean="0">
                <a:ln>
                  <a:noFill/>
                </a:ln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12627" y="2348880"/>
            <a:ext cx="7527210" cy="110799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Спрятанный знак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User\Desktop\д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913" y="188913"/>
            <a:ext cx="6238875" cy="552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Заголовок 1"/>
          <p:cNvSpPr>
            <a:spLocks noGrp="1"/>
          </p:cNvSpPr>
          <p:nvPr>
            <p:ph type="title"/>
          </p:nvPr>
        </p:nvSpPr>
        <p:spPr>
          <a:xfrm>
            <a:off x="611188" y="5718175"/>
            <a:ext cx="8229600" cy="94138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altLang="ru-RU" sz="320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Железнодорожный переезд </a:t>
            </a:r>
            <a:br>
              <a:rPr lang="ru-RU" altLang="ru-RU" sz="320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altLang="ru-RU" sz="320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(без шлагбаума)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User\Desktop\дз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2275" y="903288"/>
            <a:ext cx="5543550" cy="548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6" name="Заголовок 1"/>
          <p:cNvSpPr>
            <a:spLocks noGrp="1"/>
          </p:cNvSpPr>
          <p:nvPr>
            <p:ph type="title"/>
          </p:nvPr>
        </p:nvSpPr>
        <p:spPr>
          <a:xfrm>
            <a:off x="395288" y="103188"/>
            <a:ext cx="8229600" cy="35877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altLang="ru-RU" sz="320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 команда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5621338" y="2587625"/>
            <a:ext cx="2089150" cy="19446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6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506788" y="2600325"/>
            <a:ext cx="2089150" cy="19446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5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621338" y="4554538"/>
            <a:ext cx="2089150" cy="19446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9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524250" y="4554538"/>
            <a:ext cx="2089150" cy="19446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8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403350" y="4554538"/>
            <a:ext cx="2089150" cy="19446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7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403350" y="2609850"/>
            <a:ext cx="2089150" cy="19446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4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403350" y="655638"/>
            <a:ext cx="2089150" cy="19446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1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521075" y="665163"/>
            <a:ext cx="2089150" cy="19446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2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621338" y="674688"/>
            <a:ext cx="2089150" cy="19446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3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User\Desktop\дз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813" y="260350"/>
            <a:ext cx="5545137" cy="548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Заголовок 1"/>
          <p:cNvSpPr>
            <a:spLocks noGrp="1"/>
          </p:cNvSpPr>
          <p:nvPr>
            <p:ph type="title"/>
          </p:nvPr>
        </p:nvSpPr>
        <p:spPr>
          <a:xfrm>
            <a:off x="395288" y="5743575"/>
            <a:ext cx="8229600" cy="915988"/>
          </a:xfrm>
        </p:spPr>
        <p:txBody>
          <a:bodyPr/>
          <a:lstStyle/>
          <a:p>
            <a:r>
              <a:rPr lang="ru-RU" altLang="ru-RU" smtClean="0">
                <a:ln>
                  <a:noFill/>
                </a:ln>
              </a:rPr>
              <a:t>Движение пешеходов запрещено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Рисунок 2"/>
          <p:cNvPicPr>
            <a:picLocks noChangeAspect="1"/>
          </p:cNvPicPr>
          <p:nvPr/>
        </p:nvPicPr>
        <p:blipFill>
          <a:blip r:embed="rId2"/>
          <a:srcRect l="6500" t="2481" r="9502" b="18680"/>
          <a:stretch>
            <a:fillRect/>
          </a:stretch>
        </p:blipFill>
        <p:spPr bwMode="auto">
          <a:xfrm>
            <a:off x="2484438" y="549275"/>
            <a:ext cx="4032250" cy="525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4" name="Заголовок 1"/>
          <p:cNvSpPr>
            <a:spLocks noGrp="1"/>
          </p:cNvSpPr>
          <p:nvPr>
            <p:ph type="title"/>
          </p:nvPr>
        </p:nvSpPr>
        <p:spPr>
          <a:xfrm>
            <a:off x="395288" y="103188"/>
            <a:ext cx="8229600" cy="35877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altLang="ru-RU" sz="320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 команда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5614980" y="2487606"/>
            <a:ext cx="2089150" cy="19446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6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500430" y="2500306"/>
            <a:ext cx="2089150" cy="19446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5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614980" y="4454519"/>
            <a:ext cx="2089150" cy="19446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9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517892" y="4454519"/>
            <a:ext cx="2089150" cy="19446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8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396992" y="4454519"/>
            <a:ext cx="2089150" cy="19446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7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396992" y="2509831"/>
            <a:ext cx="2089150" cy="19446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4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396992" y="555619"/>
            <a:ext cx="2089150" cy="19446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1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514717" y="565144"/>
            <a:ext cx="2089150" cy="19446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2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614980" y="574669"/>
            <a:ext cx="2089150" cy="19446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3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Рисунок 2"/>
          <p:cNvPicPr>
            <a:picLocks noChangeAspect="1"/>
          </p:cNvPicPr>
          <p:nvPr/>
        </p:nvPicPr>
        <p:blipFill>
          <a:blip r:embed="rId2"/>
          <a:srcRect l="6500" t="2481" r="9502" b="18680"/>
          <a:stretch>
            <a:fillRect/>
          </a:stretch>
        </p:blipFill>
        <p:spPr bwMode="auto">
          <a:xfrm>
            <a:off x="2484438" y="260350"/>
            <a:ext cx="4032250" cy="525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Заголовок 1"/>
          <p:cNvSpPr>
            <a:spLocks noGrp="1"/>
          </p:cNvSpPr>
          <p:nvPr>
            <p:ph type="title"/>
          </p:nvPr>
        </p:nvSpPr>
        <p:spPr>
          <a:xfrm>
            <a:off x="539750" y="5516563"/>
            <a:ext cx="8229600" cy="1143000"/>
          </a:xfrm>
        </p:spPr>
        <p:txBody>
          <a:bodyPr/>
          <a:lstStyle/>
          <a:p>
            <a:r>
              <a:rPr lang="ru-RU" altLang="ru-RU" smtClean="0">
                <a:ln>
                  <a:noFill/>
                </a:ln>
              </a:rPr>
              <a:t>Телефон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1050" y="404813"/>
            <a:ext cx="5257800" cy="582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0" name="Заголовок 1"/>
          <p:cNvSpPr>
            <a:spLocks noGrp="1"/>
          </p:cNvSpPr>
          <p:nvPr>
            <p:ph type="title"/>
          </p:nvPr>
        </p:nvSpPr>
        <p:spPr>
          <a:xfrm>
            <a:off x="395288" y="103188"/>
            <a:ext cx="8229600" cy="35877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altLang="ru-RU" sz="32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643570" y="2357430"/>
            <a:ext cx="2047882" cy="20700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6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529020" y="2370130"/>
            <a:ext cx="2047882" cy="20700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5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643570" y="4324343"/>
            <a:ext cx="2047882" cy="207009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9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546482" y="4324343"/>
            <a:ext cx="2047882" cy="207009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8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425582" y="4324343"/>
            <a:ext cx="2047882" cy="207009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7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425582" y="2379655"/>
            <a:ext cx="2047882" cy="20700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4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425582" y="425443"/>
            <a:ext cx="2047882" cy="207009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1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543307" y="434968"/>
            <a:ext cx="2047882" cy="207009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2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643570" y="444493"/>
            <a:ext cx="2047882" cy="207009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3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1050" y="1588"/>
            <a:ext cx="5257800" cy="58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7" name="Заголовок 1"/>
          <p:cNvSpPr>
            <a:spLocks noGrp="1"/>
          </p:cNvSpPr>
          <p:nvPr>
            <p:ph type="title"/>
          </p:nvPr>
        </p:nvSpPr>
        <p:spPr>
          <a:xfrm>
            <a:off x="684213" y="5832475"/>
            <a:ext cx="8229600" cy="900113"/>
          </a:xfrm>
        </p:spPr>
        <p:txBody>
          <a:bodyPr/>
          <a:lstStyle/>
          <a:p>
            <a:r>
              <a:rPr lang="ru-RU" altLang="ru-RU" smtClean="0">
                <a:ln>
                  <a:noFill/>
                </a:ln>
              </a:rPr>
              <a:t>Больница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C:\Users\User\Desktop\д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813" y="908050"/>
            <a:ext cx="6202362" cy="527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8" name="Заголовок 1"/>
          <p:cNvSpPr>
            <a:spLocks noGrp="1"/>
          </p:cNvSpPr>
          <p:nvPr>
            <p:ph type="title"/>
          </p:nvPr>
        </p:nvSpPr>
        <p:spPr>
          <a:xfrm>
            <a:off x="395288" y="103188"/>
            <a:ext cx="8229600" cy="35877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altLang="ru-RU" sz="32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643570" y="2428868"/>
            <a:ext cx="2089150" cy="19446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6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529020" y="2441568"/>
            <a:ext cx="2089150" cy="19446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5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643570" y="4395781"/>
            <a:ext cx="2089150" cy="19446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9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546482" y="4395781"/>
            <a:ext cx="2089150" cy="19446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8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425582" y="4395781"/>
            <a:ext cx="2089150" cy="19446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7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425582" y="2451093"/>
            <a:ext cx="2089150" cy="19446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4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425582" y="496881"/>
            <a:ext cx="2089150" cy="19446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1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543307" y="506406"/>
            <a:ext cx="2089150" cy="19446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2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643570" y="515931"/>
            <a:ext cx="2089150" cy="19446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3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C:\Users\User\Desktop\д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88" y="260350"/>
            <a:ext cx="6202362" cy="527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5" name="Заголовок 1"/>
          <p:cNvSpPr>
            <a:spLocks noGrp="1"/>
          </p:cNvSpPr>
          <p:nvPr>
            <p:ph type="title"/>
          </p:nvPr>
        </p:nvSpPr>
        <p:spPr>
          <a:xfrm>
            <a:off x="250825" y="5532438"/>
            <a:ext cx="8229600" cy="1143000"/>
          </a:xfrm>
        </p:spPr>
        <p:txBody>
          <a:bodyPr/>
          <a:lstStyle/>
          <a:p>
            <a:r>
              <a:rPr lang="ru-RU" altLang="ru-RU" dirty="0" smtClean="0">
                <a:ln>
                  <a:noFill/>
                </a:ln>
              </a:rPr>
              <a:t>Дорожные работы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97150" y="836613"/>
            <a:ext cx="4176713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8" name="Заголовок 1"/>
          <p:cNvSpPr txBox="1">
            <a:spLocks/>
          </p:cNvSpPr>
          <p:nvPr/>
        </p:nvSpPr>
        <p:spPr bwMode="auto">
          <a:xfrm>
            <a:off x="395288" y="103188"/>
            <a:ext cx="8229600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ru-RU" altLang="ru-RU" sz="3200" dirty="0">
              <a:latin typeface="Calibri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668956" y="2462219"/>
            <a:ext cx="2089150" cy="19446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6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554406" y="2474919"/>
            <a:ext cx="2089150" cy="19446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5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668956" y="4429132"/>
            <a:ext cx="2089150" cy="19446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9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571868" y="4429132"/>
            <a:ext cx="2089150" cy="19446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8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450968" y="4429132"/>
            <a:ext cx="2089150" cy="19446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7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450968" y="2484444"/>
            <a:ext cx="2089150" cy="19446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4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450968" y="530232"/>
            <a:ext cx="2089150" cy="19446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1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568693" y="539757"/>
            <a:ext cx="2089150" cy="19446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2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668956" y="549282"/>
            <a:ext cx="2089150" cy="19446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3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785786" y="1500174"/>
            <a:ext cx="1759997" cy="1055998"/>
            <a:chOff x="2218" y="597456"/>
            <a:chExt cx="1759997" cy="1055998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2218" y="597456"/>
              <a:ext cx="1759997" cy="1055998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Прямоугольник 5"/>
            <p:cNvSpPr/>
            <p:nvPr/>
          </p:nvSpPr>
          <p:spPr>
            <a:xfrm>
              <a:off x="2218" y="597456"/>
              <a:ext cx="1759997" cy="105599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94310" tIns="194310" rIns="194310" bIns="194310" numCol="1" spcCol="1270" anchor="ctr" anchorCtr="0">
              <a:noAutofit/>
            </a:bodyPr>
            <a:lstStyle/>
            <a:p>
              <a:pPr lvl="0" algn="ctr" defTabSz="2266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5100" b="1" kern="1200" dirty="0" smtClean="0">
                  <a:solidFill>
                    <a:schemeClr val="tx1"/>
                  </a:solidFill>
                </a:rPr>
                <a:t>1</a:t>
              </a:r>
              <a:endParaRPr lang="ru-RU" sz="5100" b="1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2714612" y="1500174"/>
            <a:ext cx="1759997" cy="1055998"/>
            <a:chOff x="2218" y="597456"/>
            <a:chExt cx="1759997" cy="1055998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2218" y="597456"/>
              <a:ext cx="1759997" cy="1055998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Прямоугольник 8"/>
            <p:cNvSpPr/>
            <p:nvPr/>
          </p:nvSpPr>
          <p:spPr>
            <a:xfrm>
              <a:off x="2218" y="597456"/>
              <a:ext cx="1759997" cy="105599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94310" tIns="194310" rIns="194310" bIns="194310" numCol="1" spcCol="1270" anchor="ctr" anchorCtr="0">
              <a:noAutofit/>
            </a:bodyPr>
            <a:lstStyle/>
            <a:p>
              <a:pPr lvl="0" algn="ctr" defTabSz="2266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5100" b="1" kern="1200" dirty="0" smtClean="0">
                  <a:solidFill>
                    <a:schemeClr val="tx1"/>
                  </a:solidFill>
                </a:rPr>
                <a:t>1</a:t>
              </a:r>
              <a:endParaRPr lang="ru-RU" sz="5100" b="1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4643438" y="1500174"/>
            <a:ext cx="1759997" cy="1055998"/>
            <a:chOff x="2218" y="597456"/>
            <a:chExt cx="1759997" cy="1055998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2218" y="597456"/>
              <a:ext cx="1759997" cy="1055998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Прямоугольник 11"/>
            <p:cNvSpPr/>
            <p:nvPr/>
          </p:nvSpPr>
          <p:spPr>
            <a:xfrm>
              <a:off x="2218" y="597456"/>
              <a:ext cx="1759997" cy="105599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94310" tIns="194310" rIns="194310" bIns="194310" numCol="1" spcCol="1270" anchor="ctr" anchorCtr="0">
              <a:noAutofit/>
            </a:bodyPr>
            <a:lstStyle/>
            <a:p>
              <a:pPr lvl="0" algn="ctr" defTabSz="2266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5100" b="1" kern="1200" dirty="0" smtClean="0">
                  <a:solidFill>
                    <a:schemeClr val="tx1"/>
                  </a:solidFill>
                </a:rPr>
                <a:t>1</a:t>
              </a:r>
              <a:endParaRPr lang="ru-RU" sz="5100" b="1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6572264" y="1500174"/>
            <a:ext cx="1759997" cy="1055998"/>
            <a:chOff x="2218" y="597456"/>
            <a:chExt cx="1759997" cy="1055998"/>
          </a:xfrm>
        </p:grpSpPr>
        <p:sp>
          <p:nvSpPr>
            <p:cNvPr id="14" name="Прямоугольник 13"/>
            <p:cNvSpPr/>
            <p:nvPr/>
          </p:nvSpPr>
          <p:spPr>
            <a:xfrm>
              <a:off x="2218" y="597456"/>
              <a:ext cx="1759997" cy="1055998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Прямоугольник 14"/>
            <p:cNvSpPr/>
            <p:nvPr/>
          </p:nvSpPr>
          <p:spPr>
            <a:xfrm>
              <a:off x="2218" y="597456"/>
              <a:ext cx="1759997" cy="105599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94310" tIns="194310" rIns="194310" bIns="194310" numCol="1" spcCol="1270" anchor="ctr" anchorCtr="0">
              <a:noAutofit/>
            </a:bodyPr>
            <a:lstStyle/>
            <a:p>
              <a:pPr lvl="0" algn="ctr" defTabSz="2266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5100" b="1" kern="1200" dirty="0" smtClean="0">
                  <a:solidFill>
                    <a:schemeClr val="tx1"/>
                  </a:solidFill>
                </a:rPr>
                <a:t>1</a:t>
              </a:r>
              <a:endParaRPr lang="ru-RU" sz="5100" b="1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785786" y="2857496"/>
            <a:ext cx="1759997" cy="1055998"/>
            <a:chOff x="2218" y="1829454"/>
            <a:chExt cx="1759997" cy="1055998"/>
          </a:xfrm>
        </p:grpSpPr>
        <p:sp>
          <p:nvSpPr>
            <p:cNvPr id="17" name="Прямоугольник 16"/>
            <p:cNvSpPr/>
            <p:nvPr/>
          </p:nvSpPr>
          <p:spPr>
            <a:xfrm>
              <a:off x="2218" y="1829454"/>
              <a:ext cx="1759997" cy="105599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Прямоугольник 17"/>
            <p:cNvSpPr/>
            <p:nvPr/>
          </p:nvSpPr>
          <p:spPr>
            <a:xfrm>
              <a:off x="2218" y="1829454"/>
              <a:ext cx="1759997" cy="105599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94310" tIns="194310" rIns="194310" bIns="194310" numCol="1" spcCol="1270" anchor="ctr" anchorCtr="0">
              <a:noAutofit/>
            </a:bodyPr>
            <a:lstStyle/>
            <a:p>
              <a:pPr lvl="0" algn="ctr" defTabSz="2266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5100" b="1" kern="1200" dirty="0" smtClean="0">
                  <a:solidFill>
                    <a:schemeClr val="tx1"/>
                  </a:solidFill>
                </a:rPr>
                <a:t>2</a:t>
              </a:r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6572264" y="2857496"/>
            <a:ext cx="1759997" cy="1055998"/>
            <a:chOff x="2218" y="1829454"/>
            <a:chExt cx="1759997" cy="1055998"/>
          </a:xfrm>
        </p:grpSpPr>
        <p:sp>
          <p:nvSpPr>
            <p:cNvPr id="20" name="Прямоугольник 19"/>
            <p:cNvSpPr/>
            <p:nvPr/>
          </p:nvSpPr>
          <p:spPr>
            <a:xfrm>
              <a:off x="2218" y="1829454"/>
              <a:ext cx="1759997" cy="105599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Прямоугольник 20"/>
            <p:cNvSpPr/>
            <p:nvPr/>
          </p:nvSpPr>
          <p:spPr>
            <a:xfrm>
              <a:off x="2218" y="1829454"/>
              <a:ext cx="1759997" cy="105599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94310" tIns="194310" rIns="194310" bIns="194310" numCol="1" spcCol="1270" anchor="ctr" anchorCtr="0">
              <a:noAutofit/>
            </a:bodyPr>
            <a:lstStyle/>
            <a:p>
              <a:pPr lvl="0" algn="ctr" defTabSz="2266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5100" b="1" kern="1200" dirty="0" smtClean="0">
                  <a:solidFill>
                    <a:schemeClr val="tx1"/>
                  </a:solidFill>
                </a:rPr>
                <a:t>2</a:t>
              </a: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2714612" y="2857496"/>
            <a:ext cx="1759997" cy="1055998"/>
            <a:chOff x="2218" y="1829454"/>
            <a:chExt cx="1759997" cy="1055998"/>
          </a:xfrm>
        </p:grpSpPr>
        <p:sp>
          <p:nvSpPr>
            <p:cNvPr id="23" name="Прямоугольник 22"/>
            <p:cNvSpPr/>
            <p:nvPr/>
          </p:nvSpPr>
          <p:spPr>
            <a:xfrm>
              <a:off x="2218" y="1829454"/>
              <a:ext cx="1759997" cy="105599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Прямоугольник 23"/>
            <p:cNvSpPr/>
            <p:nvPr/>
          </p:nvSpPr>
          <p:spPr>
            <a:xfrm>
              <a:off x="2218" y="1829454"/>
              <a:ext cx="1759997" cy="105599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94310" tIns="194310" rIns="194310" bIns="194310" numCol="1" spcCol="1270" anchor="ctr" anchorCtr="0">
              <a:noAutofit/>
            </a:bodyPr>
            <a:lstStyle/>
            <a:p>
              <a:pPr lvl="0" algn="ctr" defTabSz="2266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5100" b="1" kern="1200" dirty="0" smtClean="0">
                  <a:solidFill>
                    <a:schemeClr val="tx1"/>
                  </a:solidFill>
                </a:rPr>
                <a:t>2</a:t>
              </a:r>
            </a:p>
          </p:txBody>
        </p:sp>
      </p:grpSp>
      <p:grpSp>
        <p:nvGrpSpPr>
          <p:cNvPr id="28" name="Группа 27"/>
          <p:cNvGrpSpPr/>
          <p:nvPr/>
        </p:nvGrpSpPr>
        <p:grpSpPr>
          <a:xfrm>
            <a:off x="4643438" y="2857496"/>
            <a:ext cx="1759997" cy="1055998"/>
            <a:chOff x="2218" y="1829454"/>
            <a:chExt cx="1759997" cy="1055998"/>
          </a:xfrm>
        </p:grpSpPr>
        <p:sp>
          <p:nvSpPr>
            <p:cNvPr id="29" name="Прямоугольник 28"/>
            <p:cNvSpPr/>
            <p:nvPr/>
          </p:nvSpPr>
          <p:spPr>
            <a:xfrm>
              <a:off x="2218" y="1829454"/>
              <a:ext cx="1759997" cy="1055998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0" name="Прямоугольник 29"/>
            <p:cNvSpPr/>
            <p:nvPr/>
          </p:nvSpPr>
          <p:spPr>
            <a:xfrm>
              <a:off x="2218" y="1829454"/>
              <a:ext cx="1759997" cy="105599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94310" tIns="194310" rIns="194310" bIns="194310" numCol="1" spcCol="1270" anchor="ctr" anchorCtr="0">
              <a:noAutofit/>
            </a:bodyPr>
            <a:lstStyle/>
            <a:p>
              <a:pPr lvl="0" algn="ctr" defTabSz="2266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5100" b="1" kern="1200" dirty="0" smtClean="0">
                  <a:solidFill>
                    <a:schemeClr val="tx1"/>
                  </a:solidFill>
                </a:rPr>
                <a:t>2</a:t>
              </a:r>
            </a:p>
          </p:txBody>
        </p:sp>
      </p:grpSp>
      <p:grpSp>
        <p:nvGrpSpPr>
          <p:cNvPr id="31" name="Группа 30"/>
          <p:cNvGrpSpPr/>
          <p:nvPr/>
        </p:nvGrpSpPr>
        <p:grpSpPr>
          <a:xfrm>
            <a:off x="785786" y="4214818"/>
            <a:ext cx="1759997" cy="1055998"/>
            <a:chOff x="2218" y="3061453"/>
            <a:chExt cx="1759997" cy="1055998"/>
          </a:xfrm>
        </p:grpSpPr>
        <p:sp>
          <p:nvSpPr>
            <p:cNvPr id="32" name="Прямоугольник 31"/>
            <p:cNvSpPr/>
            <p:nvPr/>
          </p:nvSpPr>
          <p:spPr>
            <a:xfrm>
              <a:off x="2218" y="3061453"/>
              <a:ext cx="1759997" cy="1055998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3" name="Прямоугольник 32"/>
            <p:cNvSpPr/>
            <p:nvPr/>
          </p:nvSpPr>
          <p:spPr>
            <a:xfrm>
              <a:off x="2218" y="3061453"/>
              <a:ext cx="1759997" cy="105599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94310" tIns="194310" rIns="194310" bIns="194310" numCol="1" spcCol="1270" anchor="ctr" anchorCtr="0">
              <a:noAutofit/>
            </a:bodyPr>
            <a:lstStyle/>
            <a:p>
              <a:pPr lvl="0" algn="ctr" defTabSz="2266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5100" b="1" kern="1200" dirty="0" smtClean="0">
                  <a:solidFill>
                    <a:schemeClr val="tx1"/>
                  </a:solidFill>
                </a:rPr>
                <a:t>3</a:t>
              </a:r>
            </a:p>
          </p:txBody>
        </p:sp>
      </p:grpSp>
      <p:grpSp>
        <p:nvGrpSpPr>
          <p:cNvPr id="34" name="Группа 33"/>
          <p:cNvGrpSpPr/>
          <p:nvPr/>
        </p:nvGrpSpPr>
        <p:grpSpPr>
          <a:xfrm>
            <a:off x="2714612" y="4214818"/>
            <a:ext cx="1759997" cy="1055998"/>
            <a:chOff x="2218" y="3061453"/>
            <a:chExt cx="1759997" cy="1055998"/>
          </a:xfrm>
        </p:grpSpPr>
        <p:sp>
          <p:nvSpPr>
            <p:cNvPr id="35" name="Прямоугольник 34"/>
            <p:cNvSpPr/>
            <p:nvPr/>
          </p:nvSpPr>
          <p:spPr>
            <a:xfrm>
              <a:off x="2218" y="3061453"/>
              <a:ext cx="1759997" cy="1055998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6" name="Прямоугольник 35"/>
            <p:cNvSpPr/>
            <p:nvPr/>
          </p:nvSpPr>
          <p:spPr>
            <a:xfrm>
              <a:off x="2218" y="3061453"/>
              <a:ext cx="1759997" cy="105599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94310" tIns="194310" rIns="194310" bIns="194310" numCol="1" spcCol="1270" anchor="ctr" anchorCtr="0">
              <a:noAutofit/>
            </a:bodyPr>
            <a:lstStyle/>
            <a:p>
              <a:pPr lvl="0" algn="ctr" defTabSz="2266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5100" b="1" kern="1200" dirty="0" smtClean="0">
                  <a:solidFill>
                    <a:schemeClr val="tx1"/>
                  </a:solidFill>
                </a:rPr>
                <a:t>3</a:t>
              </a:r>
            </a:p>
          </p:txBody>
        </p:sp>
      </p:grpSp>
      <p:grpSp>
        <p:nvGrpSpPr>
          <p:cNvPr id="40" name="Группа 39"/>
          <p:cNvGrpSpPr/>
          <p:nvPr/>
        </p:nvGrpSpPr>
        <p:grpSpPr>
          <a:xfrm>
            <a:off x="4643438" y="4214818"/>
            <a:ext cx="1759997" cy="1055998"/>
            <a:chOff x="2218" y="3061453"/>
            <a:chExt cx="1759997" cy="1055998"/>
          </a:xfrm>
        </p:grpSpPr>
        <p:sp>
          <p:nvSpPr>
            <p:cNvPr id="41" name="Прямоугольник 40"/>
            <p:cNvSpPr/>
            <p:nvPr/>
          </p:nvSpPr>
          <p:spPr>
            <a:xfrm>
              <a:off x="2218" y="3061453"/>
              <a:ext cx="1759997" cy="1055998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2" name="Прямоугольник 41"/>
            <p:cNvSpPr/>
            <p:nvPr/>
          </p:nvSpPr>
          <p:spPr>
            <a:xfrm>
              <a:off x="2218" y="3061453"/>
              <a:ext cx="1759997" cy="105599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94310" tIns="194310" rIns="194310" bIns="194310" numCol="1" spcCol="1270" anchor="ctr" anchorCtr="0">
              <a:noAutofit/>
            </a:bodyPr>
            <a:lstStyle/>
            <a:p>
              <a:pPr lvl="0" algn="ctr" defTabSz="2266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5100" b="1" kern="1200" dirty="0" smtClean="0">
                  <a:solidFill>
                    <a:schemeClr val="tx1"/>
                  </a:solidFill>
                </a:rPr>
                <a:t>3</a:t>
              </a:r>
            </a:p>
          </p:txBody>
        </p:sp>
      </p:grpSp>
      <p:grpSp>
        <p:nvGrpSpPr>
          <p:cNvPr id="43" name="Группа 42"/>
          <p:cNvGrpSpPr/>
          <p:nvPr/>
        </p:nvGrpSpPr>
        <p:grpSpPr>
          <a:xfrm>
            <a:off x="6572264" y="4214818"/>
            <a:ext cx="1759997" cy="1055998"/>
            <a:chOff x="2218" y="3061453"/>
            <a:chExt cx="1759997" cy="1055998"/>
          </a:xfrm>
        </p:grpSpPr>
        <p:sp>
          <p:nvSpPr>
            <p:cNvPr id="44" name="Прямоугольник 43"/>
            <p:cNvSpPr/>
            <p:nvPr/>
          </p:nvSpPr>
          <p:spPr>
            <a:xfrm>
              <a:off x="2218" y="3061453"/>
              <a:ext cx="1759997" cy="1055998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5" name="Прямоугольник 44"/>
            <p:cNvSpPr/>
            <p:nvPr/>
          </p:nvSpPr>
          <p:spPr>
            <a:xfrm>
              <a:off x="2218" y="3061453"/>
              <a:ext cx="1759997" cy="105599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94310" tIns="194310" rIns="194310" bIns="194310" numCol="1" spcCol="1270" anchor="ctr" anchorCtr="0">
              <a:noAutofit/>
            </a:bodyPr>
            <a:lstStyle/>
            <a:p>
              <a:pPr lvl="0" algn="ctr" defTabSz="2266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5100" b="1" kern="1200" dirty="0" smtClean="0">
                  <a:solidFill>
                    <a:schemeClr val="tx1"/>
                  </a:solidFill>
                </a:rPr>
                <a:t>3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744555"/>
            <a:ext cx="4175125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3" name="Заголовок 2"/>
          <p:cNvSpPr>
            <a:spLocks noGrp="1"/>
          </p:cNvSpPr>
          <p:nvPr>
            <p:ph type="title"/>
          </p:nvPr>
        </p:nvSpPr>
        <p:spPr>
          <a:xfrm>
            <a:off x="539750" y="5589588"/>
            <a:ext cx="8229600" cy="1143000"/>
          </a:xfrm>
        </p:spPr>
        <p:txBody>
          <a:bodyPr/>
          <a:lstStyle/>
          <a:p>
            <a:r>
              <a:rPr lang="ru-RU" altLang="ru-RU" dirty="0" smtClean="0">
                <a:ln>
                  <a:noFill/>
                </a:ln>
              </a:rPr>
              <a:t>Место о</a:t>
            </a:r>
            <a:r>
              <a:rPr lang="ru-RU" altLang="ru-RU" dirty="0" smtClean="0">
                <a:ln>
                  <a:noFill/>
                </a:ln>
              </a:rPr>
              <a:t>становки автобуса</a:t>
            </a:r>
            <a:br>
              <a:rPr lang="ru-RU" altLang="ru-RU" dirty="0" smtClean="0">
                <a:ln>
                  <a:noFill/>
                </a:ln>
              </a:rPr>
            </a:br>
            <a:r>
              <a:rPr lang="ru-RU" altLang="ru-RU" dirty="0" smtClean="0">
                <a:ln>
                  <a:noFill/>
                </a:ln>
              </a:rPr>
              <a:t>и </a:t>
            </a:r>
            <a:r>
              <a:rPr lang="ru-RU" altLang="ru-RU" dirty="0" smtClean="0">
                <a:ln>
                  <a:noFill/>
                </a:ln>
              </a:rPr>
              <a:t>(или) троллейбуса</a:t>
            </a:r>
            <a:endParaRPr lang="ru-RU" altLang="ru-RU" dirty="0" smtClean="0">
              <a:ln>
                <a:noFill/>
              </a:ln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7888" y="1196975"/>
            <a:ext cx="47244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Заголовок 1"/>
          <p:cNvSpPr>
            <a:spLocks noGrp="1"/>
          </p:cNvSpPr>
          <p:nvPr>
            <p:ph type="title"/>
          </p:nvPr>
        </p:nvSpPr>
        <p:spPr>
          <a:xfrm>
            <a:off x="395288" y="80963"/>
            <a:ext cx="8229600" cy="35877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altLang="ru-RU" sz="32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643570" y="2462219"/>
            <a:ext cx="2089150" cy="19446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6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529020" y="2474919"/>
            <a:ext cx="2089150" cy="19446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5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643570" y="4429132"/>
            <a:ext cx="2089150" cy="19446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9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546482" y="4429132"/>
            <a:ext cx="2089150" cy="19446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8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425582" y="4429132"/>
            <a:ext cx="2089150" cy="19446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7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425582" y="2484444"/>
            <a:ext cx="2089150" cy="19446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4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425582" y="530232"/>
            <a:ext cx="2089150" cy="19446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1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543307" y="539757"/>
            <a:ext cx="2089150" cy="19446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2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643570" y="549282"/>
            <a:ext cx="2089150" cy="19446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3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47875" y="620713"/>
            <a:ext cx="4972050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9" name="Заголовок 4"/>
          <p:cNvSpPr>
            <a:spLocks noGrp="1"/>
          </p:cNvSpPr>
          <p:nvPr>
            <p:ph type="title"/>
          </p:nvPr>
        </p:nvSpPr>
        <p:spPr>
          <a:xfrm>
            <a:off x="395288" y="5589588"/>
            <a:ext cx="8229600" cy="1143000"/>
          </a:xfrm>
        </p:spPr>
        <p:txBody>
          <a:bodyPr/>
          <a:lstStyle/>
          <a:p>
            <a:r>
              <a:rPr lang="ru-RU" altLang="ru-RU" smtClean="0">
                <a:ln>
                  <a:noFill/>
                </a:ln>
              </a:rPr>
              <a:t>Велосипедная дорожка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9613" y="836613"/>
            <a:ext cx="5300662" cy="530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4" name="Заголовок 1"/>
          <p:cNvSpPr>
            <a:spLocks noGrp="1"/>
          </p:cNvSpPr>
          <p:nvPr>
            <p:ph type="title"/>
          </p:nvPr>
        </p:nvSpPr>
        <p:spPr>
          <a:xfrm>
            <a:off x="395288" y="80963"/>
            <a:ext cx="8229600" cy="35877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altLang="ru-RU" sz="32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643570" y="2462219"/>
            <a:ext cx="2089150" cy="19446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6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529020" y="2474919"/>
            <a:ext cx="2089150" cy="19446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5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643570" y="4429132"/>
            <a:ext cx="2089150" cy="19446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9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546482" y="4429132"/>
            <a:ext cx="2089150" cy="19446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8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425582" y="4429132"/>
            <a:ext cx="2089150" cy="19446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7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425582" y="2484444"/>
            <a:ext cx="2089150" cy="19446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4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425582" y="530232"/>
            <a:ext cx="2089150" cy="19446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1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543307" y="539757"/>
            <a:ext cx="2089150" cy="19446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2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643570" y="549282"/>
            <a:ext cx="2089150" cy="19446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3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0875" y="274638"/>
            <a:ext cx="5302250" cy="530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1" name="Заголовок 1"/>
          <p:cNvSpPr>
            <a:spLocks noGrp="1"/>
          </p:cNvSpPr>
          <p:nvPr>
            <p:ph type="title"/>
          </p:nvPr>
        </p:nvSpPr>
        <p:spPr>
          <a:xfrm>
            <a:off x="611188" y="5732463"/>
            <a:ext cx="8229600" cy="985837"/>
          </a:xfrm>
        </p:spPr>
        <p:txBody>
          <a:bodyPr/>
          <a:lstStyle/>
          <a:p>
            <a:r>
              <a:rPr lang="ru-RU" altLang="ru-RU" sz="3200" smtClean="0">
                <a:ln>
                  <a:noFill/>
                </a:ln>
              </a:rPr>
              <a:t>Движение на велосипедах запрещено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3713" y="620713"/>
            <a:ext cx="5472112" cy="525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84" name="Заголовок 1"/>
          <p:cNvSpPr txBox="1">
            <a:spLocks/>
          </p:cNvSpPr>
          <p:nvPr/>
        </p:nvSpPr>
        <p:spPr bwMode="auto">
          <a:xfrm>
            <a:off x="395288" y="103188"/>
            <a:ext cx="82296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ru-RU" altLang="ru-RU" sz="2800" dirty="0">
              <a:latin typeface="Calibri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614980" y="2416168"/>
            <a:ext cx="2089150" cy="19446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6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500430" y="2428868"/>
            <a:ext cx="2089150" cy="19446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5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614980" y="4383081"/>
            <a:ext cx="2089150" cy="19446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9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517892" y="4383081"/>
            <a:ext cx="2089150" cy="19446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8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396992" y="4383081"/>
            <a:ext cx="2089150" cy="19446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7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396992" y="2438393"/>
            <a:ext cx="2089150" cy="19446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4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396992" y="484181"/>
            <a:ext cx="2089150" cy="19446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1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514717" y="493706"/>
            <a:ext cx="2089150" cy="19446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2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614980" y="503231"/>
            <a:ext cx="2089150" cy="19446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3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3713" y="350838"/>
            <a:ext cx="5472112" cy="525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9" name="Заголовок 2"/>
          <p:cNvSpPr>
            <a:spLocks noGrp="1"/>
          </p:cNvSpPr>
          <p:nvPr>
            <p:ph type="title"/>
          </p:nvPr>
        </p:nvSpPr>
        <p:spPr>
          <a:xfrm>
            <a:off x="684213" y="5589588"/>
            <a:ext cx="8229600" cy="1143000"/>
          </a:xfrm>
        </p:spPr>
        <p:txBody>
          <a:bodyPr/>
          <a:lstStyle/>
          <a:p>
            <a:r>
              <a:rPr lang="ru-RU" altLang="ru-RU" sz="3200" smtClean="0">
                <a:ln>
                  <a:noFill/>
                </a:ln>
              </a:rPr>
              <a:t>Пересечение </a:t>
            </a:r>
            <a:br>
              <a:rPr lang="ru-RU" altLang="ru-RU" sz="3200" smtClean="0">
                <a:ln>
                  <a:noFill/>
                </a:ln>
              </a:rPr>
            </a:br>
            <a:r>
              <a:rPr lang="ru-RU" altLang="ru-RU" sz="3200" smtClean="0">
                <a:ln>
                  <a:noFill/>
                </a:ln>
              </a:rPr>
              <a:t>с велосипедной дорожкой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User\Desktop\д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3350" y="765175"/>
            <a:ext cx="6199188" cy="536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5621338" y="2587625"/>
            <a:ext cx="2089150" cy="19446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6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06788" y="2600325"/>
            <a:ext cx="2089150" cy="19446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5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621338" y="4554538"/>
            <a:ext cx="2089150" cy="19446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9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24250" y="4554538"/>
            <a:ext cx="2089150" cy="19446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8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403350" y="4554538"/>
            <a:ext cx="2089150" cy="19446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7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03350" y="2609850"/>
            <a:ext cx="2089150" cy="19446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4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03350" y="655638"/>
            <a:ext cx="2089150" cy="19446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1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521075" y="665163"/>
            <a:ext cx="2089150" cy="19446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2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621338" y="674688"/>
            <a:ext cx="2089150" cy="19446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3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084" name="Заголовок 1"/>
          <p:cNvSpPr>
            <a:spLocks noGrp="1"/>
          </p:cNvSpPr>
          <p:nvPr>
            <p:ph type="title"/>
          </p:nvPr>
        </p:nvSpPr>
        <p:spPr>
          <a:xfrm>
            <a:off x="395288" y="103188"/>
            <a:ext cx="8229600" cy="35877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altLang="ru-RU" sz="32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User\Desktop\д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913" y="333375"/>
            <a:ext cx="6199187" cy="536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Заголовок 1"/>
          <p:cNvSpPr>
            <a:spLocks noGrp="1"/>
          </p:cNvSpPr>
          <p:nvPr>
            <p:ph type="title"/>
          </p:nvPr>
        </p:nvSpPr>
        <p:spPr>
          <a:xfrm>
            <a:off x="468313" y="5554663"/>
            <a:ext cx="8229600" cy="1143000"/>
          </a:xfrm>
        </p:spPr>
        <p:txBody>
          <a:bodyPr/>
          <a:lstStyle/>
          <a:p>
            <a:r>
              <a:rPr lang="ru-RU" altLang="ru-RU" smtClean="0">
                <a:ln>
                  <a:noFill/>
                </a:ln>
              </a:rPr>
              <a:t>Дети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3" descr="C:\Users\User\Desktop\дз2.jpg"/>
          <p:cNvPicPr>
            <a:picLocks noChangeAspect="1" noChangeArrowheads="1"/>
          </p:cNvPicPr>
          <p:nvPr/>
        </p:nvPicPr>
        <p:blipFill>
          <a:blip r:embed="rId2"/>
          <a:srcRect t="2864" r="2530" b="2853"/>
          <a:stretch>
            <a:fillRect/>
          </a:stretch>
        </p:blipFill>
        <p:spPr bwMode="auto">
          <a:xfrm>
            <a:off x="1547813" y="620713"/>
            <a:ext cx="6024562" cy="5935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32" name="Заголовок 1"/>
          <p:cNvSpPr>
            <a:spLocks noGrp="1"/>
          </p:cNvSpPr>
          <p:nvPr>
            <p:ph type="title"/>
          </p:nvPr>
        </p:nvSpPr>
        <p:spPr>
          <a:xfrm>
            <a:off x="395288" y="103188"/>
            <a:ext cx="8229600" cy="35877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altLang="ru-RU" sz="32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621338" y="2587625"/>
            <a:ext cx="2089150" cy="19446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6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506788" y="2600325"/>
            <a:ext cx="2089150" cy="19446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5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621338" y="4554538"/>
            <a:ext cx="2089150" cy="19446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9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524250" y="4554538"/>
            <a:ext cx="2089150" cy="19446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8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403350" y="4554538"/>
            <a:ext cx="2089150" cy="19446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7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403350" y="2609850"/>
            <a:ext cx="2089150" cy="19446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4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403350" y="655638"/>
            <a:ext cx="2089150" cy="19446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1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521075" y="665163"/>
            <a:ext cx="2089150" cy="19446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2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5621338" y="674688"/>
            <a:ext cx="2089150" cy="19446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3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3" descr="C:\Users\User\Desktop\дз2.jpg"/>
          <p:cNvPicPr>
            <a:picLocks noChangeAspect="1" noChangeArrowheads="1"/>
          </p:cNvPicPr>
          <p:nvPr/>
        </p:nvPicPr>
        <p:blipFill>
          <a:blip r:embed="rId2"/>
          <a:srcRect t="2864" r="2530" b="2853"/>
          <a:stretch>
            <a:fillRect/>
          </a:stretch>
        </p:blipFill>
        <p:spPr bwMode="auto">
          <a:xfrm>
            <a:off x="1619250" y="0"/>
            <a:ext cx="6024563" cy="593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Заголовок 1"/>
          <p:cNvSpPr>
            <a:spLocks noGrp="1"/>
          </p:cNvSpPr>
          <p:nvPr>
            <p:ph type="title"/>
          </p:nvPr>
        </p:nvSpPr>
        <p:spPr>
          <a:xfrm>
            <a:off x="395288" y="5876925"/>
            <a:ext cx="8229600" cy="782638"/>
          </a:xfrm>
        </p:spPr>
        <p:txBody>
          <a:bodyPr/>
          <a:lstStyle/>
          <a:p>
            <a:r>
              <a:rPr lang="ru-RU" altLang="ru-RU" smtClean="0">
                <a:ln>
                  <a:noFill/>
                </a:ln>
              </a:rPr>
              <a:t>Пешеходный переход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User\Desktop\дз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5450" y="552450"/>
            <a:ext cx="5753100" cy="575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80" name="Заголовок 1"/>
          <p:cNvSpPr>
            <a:spLocks noGrp="1"/>
          </p:cNvSpPr>
          <p:nvPr>
            <p:ph type="title"/>
          </p:nvPr>
        </p:nvSpPr>
        <p:spPr>
          <a:xfrm>
            <a:off x="395288" y="103188"/>
            <a:ext cx="8229600" cy="35877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altLang="ru-RU" sz="32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600693" y="2493942"/>
            <a:ext cx="2089150" cy="19446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6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486143" y="2506642"/>
            <a:ext cx="2089150" cy="19446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5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5600693" y="4460855"/>
            <a:ext cx="2089150" cy="19446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9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503605" y="4460855"/>
            <a:ext cx="2089150" cy="19446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8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382705" y="4460855"/>
            <a:ext cx="2089150" cy="19446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7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382705" y="2516167"/>
            <a:ext cx="2089150" cy="19446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4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382705" y="561955"/>
            <a:ext cx="2089150" cy="19446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1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3500430" y="571480"/>
            <a:ext cx="2089150" cy="19446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2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5600693" y="581005"/>
            <a:ext cx="2089150" cy="19446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3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User\Desktop\дз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19250" y="25400"/>
            <a:ext cx="5753100" cy="575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Заголовок 1"/>
          <p:cNvSpPr>
            <a:spLocks noGrp="1"/>
          </p:cNvSpPr>
          <p:nvPr>
            <p:ph type="title"/>
          </p:nvPr>
        </p:nvSpPr>
        <p:spPr>
          <a:xfrm>
            <a:off x="611188" y="5876925"/>
            <a:ext cx="8229600" cy="711200"/>
          </a:xfrm>
        </p:spPr>
        <p:txBody>
          <a:bodyPr/>
          <a:lstStyle/>
          <a:p>
            <a:r>
              <a:rPr lang="ru-RU" altLang="ru-RU" smtClean="0">
                <a:ln>
                  <a:noFill/>
                </a:ln>
              </a:rPr>
              <a:t>Пешеходная дорожка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User\Desktop\д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3713" y="582613"/>
            <a:ext cx="6238875" cy="553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8" name="Заголовок 1"/>
          <p:cNvSpPr>
            <a:spLocks noGrp="1"/>
          </p:cNvSpPr>
          <p:nvPr>
            <p:ph type="title"/>
          </p:nvPr>
        </p:nvSpPr>
        <p:spPr>
          <a:xfrm>
            <a:off x="395288" y="103188"/>
            <a:ext cx="8229600" cy="35877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altLang="ru-RU" sz="32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900732" y="2416168"/>
            <a:ext cx="2089150" cy="19446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6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786182" y="2428868"/>
            <a:ext cx="2089150" cy="19446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5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900732" y="4383081"/>
            <a:ext cx="2089150" cy="19446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9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803644" y="4383081"/>
            <a:ext cx="2089150" cy="19446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8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682744" y="4383081"/>
            <a:ext cx="2089150" cy="19446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7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682744" y="2438393"/>
            <a:ext cx="2089150" cy="19446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4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682744" y="484181"/>
            <a:ext cx="2089150" cy="19446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1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800469" y="493706"/>
            <a:ext cx="2089150" cy="19446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2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900732" y="503231"/>
            <a:ext cx="2089150" cy="19446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sz="4000" b="1" dirty="0">
                <a:ln w="19050">
                  <a:noFill/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3</a:t>
            </a:r>
            <a:endParaRPr lang="ru-RU" sz="4000" b="1" dirty="0">
              <a:ln w="19050">
                <a:noFill/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522</TotalTime>
  <Words>151</Words>
  <Application>Microsoft Office PowerPoint</Application>
  <PresentationFormat>Экран (4:3)</PresentationFormat>
  <Paragraphs>136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Натуральные материалы</vt:lpstr>
      <vt:lpstr> </vt:lpstr>
      <vt:lpstr>Слайд 2</vt:lpstr>
      <vt:lpstr>Слайд 3</vt:lpstr>
      <vt:lpstr>Дети</vt:lpstr>
      <vt:lpstr>Слайд 5</vt:lpstr>
      <vt:lpstr>Пешеходный переход</vt:lpstr>
      <vt:lpstr>Слайд 7</vt:lpstr>
      <vt:lpstr>Пешеходная дорожка</vt:lpstr>
      <vt:lpstr>Слайд 9</vt:lpstr>
      <vt:lpstr>Железнодорожный переезд  (без шлагбаума)</vt:lpstr>
      <vt:lpstr>1 команда</vt:lpstr>
      <vt:lpstr>Движение пешеходов запрещено</vt:lpstr>
      <vt:lpstr>2 команда</vt:lpstr>
      <vt:lpstr>Телефон</vt:lpstr>
      <vt:lpstr>Слайд 15</vt:lpstr>
      <vt:lpstr>Больница</vt:lpstr>
      <vt:lpstr>Слайд 17</vt:lpstr>
      <vt:lpstr>Дорожные работы</vt:lpstr>
      <vt:lpstr>Слайд 19</vt:lpstr>
      <vt:lpstr>Место остановки автобуса и (или) троллейбуса</vt:lpstr>
      <vt:lpstr>Слайд 21</vt:lpstr>
      <vt:lpstr>Велосипедная дорожка</vt:lpstr>
      <vt:lpstr>Слайд 23</vt:lpstr>
      <vt:lpstr>Движение на велосипедах запрещено</vt:lpstr>
      <vt:lpstr>Слайд 25</vt:lpstr>
      <vt:lpstr>Пересечение  с велосипедной дорожкой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Valentina</cp:lastModifiedBy>
  <cp:revision>67</cp:revision>
  <dcterms:created xsi:type="dcterms:W3CDTF">2011-07-13T07:39:05Z</dcterms:created>
  <dcterms:modified xsi:type="dcterms:W3CDTF">2018-02-19T04:42:07Z</dcterms:modified>
</cp:coreProperties>
</file>