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EEBA5-077B-433C-85C5-9E6E5C0EC9F7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00FDA-44B8-46C3-A4BA-9FAED5481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EEBA5-077B-433C-85C5-9E6E5C0EC9F7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00FDA-44B8-46C3-A4BA-9FAED5481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EEBA5-077B-433C-85C5-9E6E5C0EC9F7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00FDA-44B8-46C3-A4BA-9FAED5481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EEBA5-077B-433C-85C5-9E6E5C0EC9F7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00FDA-44B8-46C3-A4BA-9FAED5481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EEBA5-077B-433C-85C5-9E6E5C0EC9F7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00FDA-44B8-46C3-A4BA-9FAED5481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EEBA5-077B-433C-85C5-9E6E5C0EC9F7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00FDA-44B8-46C3-A4BA-9FAED5481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EEBA5-077B-433C-85C5-9E6E5C0EC9F7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00FDA-44B8-46C3-A4BA-9FAED5481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EEBA5-077B-433C-85C5-9E6E5C0EC9F7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00FDA-44B8-46C3-A4BA-9FAED5481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EEBA5-077B-433C-85C5-9E6E5C0EC9F7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00FDA-44B8-46C3-A4BA-9FAED5481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EEBA5-077B-433C-85C5-9E6E5C0EC9F7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00FDA-44B8-46C3-A4BA-9FAED5481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EEBA5-077B-433C-85C5-9E6E5C0EC9F7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00FDA-44B8-46C3-A4BA-9FAED5481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1EEBA5-077B-433C-85C5-9E6E5C0EC9F7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00FDA-44B8-46C3-A4BA-9FAED54816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Шаблон презентации: Львенок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67544" y="404664"/>
            <a:ext cx="8352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 дошкольное образовательное учреждение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муниципального образования «город Бугуруслан»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«Детский сад  общеразвивающего  вида № 17»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2060848"/>
            <a:ext cx="64087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День здоровья  в младшей группе «Солнышко»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99992" y="5301208"/>
            <a:ext cx="4320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Выполнила: Иванова С.М. воспитатель МБДОУ «Д/с №17»</a:t>
            </a:r>
          </a:p>
          <a:p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  г. Бугуруслан, Оренбургской    области  07.04.22г.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Шаблон презентации: Львенок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611560" y="428200"/>
            <a:ext cx="79928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 расти и закаляться не по дням, а по часам. Физкультурой заниматься, заниматься надо нам.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:\ProfileWindows7\Desktop\Работа 2019\Фото 2020\Младшая группа\Здоровье\20220330_092811.jpg"/>
          <p:cNvPicPr/>
          <p:nvPr/>
        </p:nvPicPr>
        <p:blipFill>
          <a:blip r:embed="rId3" cstate="screen"/>
          <a:srcRect l="31634" r="11010"/>
          <a:stretch>
            <a:fillRect/>
          </a:stretch>
        </p:blipFill>
        <p:spPr bwMode="auto">
          <a:xfrm rot="5400000">
            <a:off x="791580" y="1664804"/>
            <a:ext cx="3528392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:\ProfileWindows7\Desktop\Работа 2019\Фото 2020\Младшая группа\Здоровье\20220330_094506.jpg"/>
          <p:cNvPicPr/>
          <p:nvPr/>
        </p:nvPicPr>
        <p:blipFill>
          <a:blip r:embed="rId4" cstate="screen"/>
          <a:srcRect l="14647" r="21261"/>
          <a:stretch>
            <a:fillRect/>
          </a:stretch>
        </p:blipFill>
        <p:spPr bwMode="auto">
          <a:xfrm rot="5400000">
            <a:off x="4866360" y="1622472"/>
            <a:ext cx="3384376" cy="32530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Шаблон презентации: Львенок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39552" y="260648"/>
            <a:ext cx="82089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Здоровье – это ценность и богатство,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Здоровьем людям надо дорожить!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Есть правильно и спортом заниматься,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закалятся, и с зарядкою дружить.</a:t>
            </a:r>
            <a:endParaRPr lang="ru-RU" sz="2400" dirty="0"/>
          </a:p>
        </p:txBody>
      </p:sp>
      <p:pic>
        <p:nvPicPr>
          <p:cNvPr id="6" name="Рисунок 5" descr="D:\ProfileWindows7\Desktop\Масленица, Березка,Здоровье 22\20220401_090721.jpg"/>
          <p:cNvPicPr/>
          <p:nvPr/>
        </p:nvPicPr>
        <p:blipFill>
          <a:blip r:embed="rId3" cstate="screen"/>
          <a:srcRect t="19373" r="23677"/>
          <a:stretch>
            <a:fillRect/>
          </a:stretch>
        </p:blipFill>
        <p:spPr bwMode="auto">
          <a:xfrm>
            <a:off x="539552" y="1772816"/>
            <a:ext cx="3453780" cy="21195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:\ProfileWindows7\Desktop\Масленица, Березка,Здоровье 22\20220401_085412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60032" y="1772816"/>
            <a:ext cx="3503166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D:\ProfileWindows7\Desktop\Масленица, Березка,Здоровье 22\20220401_084927.jpg"/>
          <p:cNvPicPr/>
          <p:nvPr/>
        </p:nvPicPr>
        <p:blipFill>
          <a:blip r:embed="rId5" cstate="screen"/>
          <a:srcRect l="3848" t="35613" r="17103"/>
          <a:stretch>
            <a:fillRect/>
          </a:stretch>
        </p:blipFill>
        <p:spPr bwMode="auto">
          <a:xfrm>
            <a:off x="2699792" y="3861048"/>
            <a:ext cx="3781425" cy="23095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Шаблон презентации: Львенок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67544" y="404664"/>
            <a:ext cx="39604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Ем я много витаминов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Укрепляю дисциплину.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 хочу здоровым быть,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Чтобы Родине служить.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Нам здоровья не купить,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 ним нужно всем следить.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s://ds05.infourok.ru/uploads/ex/0b04/0005b053-a00297b8/img19.jpg"/>
          <p:cNvPicPr/>
          <p:nvPr/>
        </p:nvPicPr>
        <p:blipFill>
          <a:blip r:embed="rId3" cstate="screen"/>
          <a:srcRect l="23031" r="29694"/>
          <a:stretch>
            <a:fillRect/>
          </a:stretch>
        </p:blipFill>
        <p:spPr bwMode="auto">
          <a:xfrm>
            <a:off x="6660232" y="332656"/>
            <a:ext cx="2016224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:\ProfileWindows7\Desktop\Масленица, Березка,Здоровье 22\20220401_085844.jpg"/>
          <p:cNvPicPr/>
          <p:nvPr/>
        </p:nvPicPr>
        <p:blipFill>
          <a:blip r:embed="rId4" cstate="screen"/>
          <a:srcRect l="16249" t="7940" r="21101"/>
          <a:stretch>
            <a:fillRect/>
          </a:stretch>
        </p:blipFill>
        <p:spPr bwMode="auto">
          <a:xfrm rot="5400000">
            <a:off x="524090" y="3084422"/>
            <a:ext cx="3343290" cy="31683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D:\ProfileWindows7\Desktop\Масленица, Березка,Здоровье 22\20220401_085813.jpg"/>
          <p:cNvPicPr/>
          <p:nvPr/>
        </p:nvPicPr>
        <p:blipFill>
          <a:blip r:embed="rId5" cstate="screen"/>
          <a:srcRect l="5192" t="10779" r="40881"/>
          <a:stretch>
            <a:fillRect/>
          </a:stretch>
        </p:blipFill>
        <p:spPr bwMode="auto">
          <a:xfrm rot="5400000">
            <a:off x="5020536" y="3052472"/>
            <a:ext cx="3423408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Шаблон презентации: Львенок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67544" y="332656"/>
            <a:ext cx="52565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Если хочешь быть здоровым,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Чисти зубы по утрам,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Умывайся и гимнастикой занимайся.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s://ds04.infourok.ru/uploads/ex/0a81/0016c6d0-d6c92d4d/hello_html_m231046fb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36096" y="332656"/>
            <a:ext cx="3145929" cy="26474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:\ProfileWindows7\Desktop\Работа 2019\Фото 2020\Младшая группа\Здоровье\20220401_090401.jpg"/>
          <p:cNvPicPr/>
          <p:nvPr/>
        </p:nvPicPr>
        <p:blipFill>
          <a:blip r:embed="rId4" cstate="screen"/>
          <a:srcRect l="38204" r="22456"/>
          <a:stretch>
            <a:fillRect/>
          </a:stretch>
        </p:blipFill>
        <p:spPr bwMode="auto">
          <a:xfrm rot="5400000">
            <a:off x="1151618" y="1376772"/>
            <a:ext cx="2592290" cy="3816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D:\ProfileWindows7\Desktop\Масленица, Березка,Здоровье 22\20220401_090127.jpg"/>
          <p:cNvPicPr/>
          <p:nvPr/>
        </p:nvPicPr>
        <p:blipFill>
          <a:blip r:embed="rId5" cstate="screen"/>
          <a:srcRect l="10262" t="17949" r="32175" b="28490"/>
          <a:stretch>
            <a:fillRect/>
          </a:stretch>
        </p:blipFill>
        <p:spPr bwMode="auto">
          <a:xfrm>
            <a:off x="4499992" y="3429000"/>
            <a:ext cx="4104456" cy="2582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Шаблон презентации: Львенок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39552" y="332656"/>
            <a:ext cx="56166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Весной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игры мы играем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Или катимся с горы,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здоровье укрепляем,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Отдыхаем от души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!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:\ProfileWindows7\Desktop\Работа 2019\Фото 2020\Младшая групппа 22\20220207_104440.jpg"/>
          <p:cNvPicPr/>
          <p:nvPr/>
        </p:nvPicPr>
        <p:blipFill>
          <a:blip r:embed="rId3" cstate="screen"/>
          <a:srcRect l="33076" r="29662"/>
          <a:stretch>
            <a:fillRect/>
          </a:stretch>
        </p:blipFill>
        <p:spPr bwMode="auto">
          <a:xfrm rot="5400000">
            <a:off x="1151620" y="1736812"/>
            <a:ext cx="2736304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:\ProfileWindows7\Desktop\Работа 2019\Фото 2020\Младшая групппа 22\20220207_104300.jpg"/>
          <p:cNvPicPr/>
          <p:nvPr/>
        </p:nvPicPr>
        <p:blipFill>
          <a:blip r:embed="rId4" cstate="screen"/>
          <a:srcRect l="18493" r="44800"/>
          <a:stretch>
            <a:fillRect/>
          </a:stretch>
        </p:blipFill>
        <p:spPr bwMode="auto">
          <a:xfrm rot="5400000">
            <a:off x="5559244" y="1649668"/>
            <a:ext cx="2520280" cy="3630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74</Words>
  <Application>Microsoft Office PowerPoint</Application>
  <PresentationFormat>Экран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Иванова С.М.</dc:creator>
  <cp:lastModifiedBy>Иванова С.М.</cp:lastModifiedBy>
  <cp:revision>8</cp:revision>
  <dcterms:created xsi:type="dcterms:W3CDTF">2022-04-05T07:25:26Z</dcterms:created>
  <dcterms:modified xsi:type="dcterms:W3CDTF">2022-04-16T15:29:20Z</dcterms:modified>
</cp:coreProperties>
</file>