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59" r:id="rId4"/>
    <p:sldId id="258" r:id="rId5"/>
    <p:sldId id="279" r:id="rId6"/>
    <p:sldId id="266" r:id="rId7"/>
    <p:sldId id="260" r:id="rId8"/>
    <p:sldId id="262" r:id="rId9"/>
    <p:sldId id="276" r:id="rId10"/>
    <p:sldId id="263" r:id="rId11"/>
    <p:sldId id="269" r:id="rId12"/>
    <p:sldId id="264" r:id="rId13"/>
    <p:sldId id="277" r:id="rId14"/>
    <p:sldId id="278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7BC835F-C2B9-4AA3-BFCA-E291AFDC398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7E940CD-1DB0-45BD-B6FC-0F3345910D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457847" y="1533813"/>
            <a:ext cx="5648623" cy="1204306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Быть здоровыми хотим!»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Неделя здоровья для детей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старшей группы № 9 «Улыбка»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577192" y="2106307"/>
            <a:ext cx="6511131" cy="329259"/>
          </a:xfrm>
        </p:spPr>
        <p:txBody>
          <a:bodyPr>
            <a:noAutofit/>
          </a:bodyPr>
          <a:lstStyle/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Воспитатель: Осипова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е.н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4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5856" y="5157192"/>
            <a:ext cx="5724128" cy="548640"/>
          </a:xfrm>
        </p:spPr>
        <p:txBody>
          <a:bodyPr/>
          <a:lstStyle/>
          <a:p>
            <a:pPr algn="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«Приятного аппетита!»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11268" name="Picture 4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393643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4" r="-39"/>
          <a:stretch/>
        </p:blipFill>
        <p:spPr bwMode="auto">
          <a:xfrm>
            <a:off x="4167626" y="2060848"/>
            <a:ext cx="4867651" cy="2876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3635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62626"/>
            <a:ext cx="6600733" cy="495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5157192"/>
            <a:ext cx="6444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cap="all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«Вот такие наши ножки...»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18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167" y="5085184"/>
            <a:ext cx="7520940" cy="720080"/>
          </a:xfrm>
        </p:spPr>
        <p:txBody>
          <a:bodyPr/>
          <a:lstStyle/>
          <a:p>
            <a:pPr algn="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«Путешествие в </a:t>
            </a:r>
            <a:r>
              <a:rPr b="1" dirty="0" err="1" i="1" lang="ru-RU" smtClean="0">
                <a:latin charset="0" pitchFamily="18" typeface="Times New Roman"/>
                <a:cs charset="0" pitchFamily="18" typeface="Times New Roman"/>
              </a:rPr>
              <a:t>Спортландию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3" sz="quarter" type="body"/>
          </p:nvPr>
        </p:nvSpPr>
        <p:spPr>
          <a:xfrm>
            <a:off x="1043608" y="116632"/>
            <a:ext cx="6912768" cy="404624"/>
          </a:xfrm>
        </p:spPr>
        <p:txBody>
          <a:bodyPr>
            <a:noAutofit/>
          </a:bodyPr>
          <a:lstStyle/>
          <a:p>
            <a:pPr algn="ctr"/>
            <a:r>
              <a:rPr b="1" dirty="0" i="1" lang="ru-RU" smtClean="0" sz="2000">
                <a:latin charset="0" pitchFamily="18" typeface="Times New Roman"/>
                <a:cs charset="0" pitchFamily="18" typeface="Times New Roman"/>
              </a:rPr>
              <a:t>Утренняя гимнастика</a:t>
            </a: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/>
          <a:stretch/>
        </p:blipFill>
        <p:spPr bwMode="auto">
          <a:xfrm>
            <a:off x="123754" y="620688"/>
            <a:ext cx="406822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"/>
          <a:stretch/>
        </p:blipFill>
        <p:spPr bwMode="auto">
          <a:xfrm>
            <a:off x="4644008" y="950361"/>
            <a:ext cx="4346359" cy="389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9170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4381459" cy="328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6802"/>
            <a:ext cx="4427984" cy="33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603625" y="5157192"/>
            <a:ext cx="7520940" cy="548640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«Где спрятано наше здоровье?»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572000" y="511852"/>
            <a:ext cx="4427984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83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4841"/>
            <a:ext cx="604867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1603625" y="5157192"/>
            <a:ext cx="7520940" cy="548640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«Где спрятано наше здоровье?»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2286000" y="17602"/>
            <a:ext cx="4427984" cy="3663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221981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/>
          <a:stretch/>
        </p:blipFill>
        <p:spPr bwMode="auto">
          <a:xfrm>
            <a:off x="827584" y="764702"/>
            <a:ext cx="7468360" cy="418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632032" y="21741"/>
            <a:ext cx="8136904" cy="648072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spcBef>
                <a:spcPct val="0"/>
              </a:spcBef>
              <a:buNone/>
              <a:defRPr baseline="0" cap="all" kern="1200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err="1" i="1" lang="ru-RU" smtClean="0" sz="2000">
                <a:latin charset="0" pitchFamily="18" typeface="Times New Roman"/>
                <a:cs charset="0" pitchFamily="18" typeface="Times New Roman"/>
              </a:rPr>
              <a:t>СТЕНГазета</a:t>
            </a:r>
            <a:r>
              <a:rPr b="1" dirty="0" i="1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br>
              <a:rPr b="1" dirty="0" i="1" lang="ru-RU" smtClean="0" sz="2000">
                <a:latin charset="0" pitchFamily="18" typeface="Times New Roman"/>
                <a:cs charset="0" pitchFamily="18" typeface="Times New Roman"/>
              </a:rPr>
            </a:br>
            <a:r>
              <a:rPr b="1" dirty="0" i="1" lang="ru-RU" smtClean="0" sz="2000">
                <a:latin charset="0" pitchFamily="18" typeface="Times New Roman"/>
                <a:cs charset="0" pitchFamily="18" typeface="Times New Roman"/>
              </a:rPr>
              <a:t>«Полезная – вредная еда»</a:t>
            </a:r>
            <a:endParaRPr b="1" dirty="0" i="1" lang="ru-RU" sz="20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1603625" y="5157192"/>
            <a:ext cx="7520940" cy="548640"/>
          </a:xfrm>
          <a:prstGeom prst="rect">
            <a:avLst/>
          </a:prstGeom>
        </p:spPr>
        <p:txBody>
          <a:bodyPr anchor="ctr" bIns="45720" lIns="91440" rIns="91440" rtlCol="0" tIns="45720" vert="horz">
            <a:noAutofit/>
          </a:bodyPr>
          <a:lstStyle>
            <a:lvl1pPr algn="l" defTabSz="914400" eaLnBrk="1" hangingPunct="1" latinLnBrk="0" rtl="0">
              <a:spcBef>
                <a:spcPct val="0"/>
              </a:spcBef>
              <a:buNone/>
              <a:defRPr baseline="0" cap="all" kern="1200"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b="1" i="1" lang="ru-RU" smtClean="0">
                <a:latin charset="0" pitchFamily="18" typeface="Times New Roman"/>
                <a:cs charset="0" pitchFamily="18" typeface="Times New Roman"/>
              </a:rPr>
              <a:t>«Где спрятано наше здоровье?»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1756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761735" y="1576104"/>
            <a:ext cx="5212080" cy="1089427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преамбулы устава Всемирной Организации здравоохранения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i="1" dirty="0" smtClean="0"/>
              <a:t>«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3400" i="1" dirty="0">
                <a:latin typeface="Times New Roman" pitchFamily="18" charset="0"/>
                <a:cs typeface="Times New Roman" pitchFamily="18" charset="0"/>
              </a:rPr>
              <a:t>– это состояние наибольшего физического, психологического и социального благополучия, а не только отсутствие заболеваний и физических дефектов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1758918" y="1875962"/>
            <a:ext cx="5815893" cy="62331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«</a:t>
            </a:r>
            <a:r>
              <a:rPr lang="ru-RU" sz="3600" dirty="0" smtClean="0"/>
              <a:t>Быть здоровыми хотим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1383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20940" cy="548640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4176464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450215" algn="l"/>
              </a:tabLst>
            </a:pPr>
            <a:r>
              <a:rPr lang="ru-RU" sz="2000" i="1" dirty="0">
                <a:latin typeface="Times New Roman" pitchFamily="18" charset="0"/>
                <a:ea typeface="Times New Roman"/>
                <a:cs typeface="Times New Roman" pitchFamily="18" charset="0"/>
              </a:rPr>
              <a:t>Учить детей играть в коллективе сверстников, родителей и воспитателей. </a:t>
            </a:r>
            <a:endParaRPr lang="ru-RU" sz="20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450215" algn="l"/>
              </a:tabLst>
            </a:pPr>
            <a:r>
              <a:rPr lang="ru-RU" sz="2000" i="1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умения элементарно описывать свое самочувствие; умение привлечь внимание к взрослым в случае неважного самочувствия, недомогания;</a:t>
            </a:r>
            <a:endParaRPr lang="ru-RU" sz="20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450215" algn="l"/>
              </a:tabLst>
            </a:pPr>
            <a:r>
              <a:rPr lang="ru-RU" sz="2000" i="1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умения избегать опасных для здоровья ситуаций, обращаться за помощью взрослого в случае их возникновения.</a:t>
            </a:r>
            <a:endParaRPr lang="ru-RU" sz="20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450215" algn="l"/>
              </a:tabLst>
            </a:pPr>
            <a:r>
              <a:rPr lang="ru-RU" sz="2000" i="1" dirty="0">
                <a:latin typeface="Times New Roman" pitchFamily="18" charset="0"/>
                <a:ea typeface="Times New Roman"/>
                <a:cs typeface="Times New Roman" pitchFamily="18" charset="0"/>
              </a:rPr>
              <a:t>Сохранение и укрепление физического и  психического здоровья детей.</a:t>
            </a:r>
            <a:endParaRPr lang="ru-RU" sz="20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450215" algn="l"/>
              </a:tabLst>
            </a:pPr>
            <a:r>
              <a:rPr lang="ru-RU" sz="2000" i="1" dirty="0">
                <a:latin typeface="Times New Roman" pitchFamily="18" charset="0"/>
                <a:ea typeface="Times New Roman"/>
                <a:cs typeface="Times New Roman" pitchFamily="18" charset="0"/>
              </a:rPr>
              <a:t>Воспитывать умение слушать взрослого, учиться выполнять его просьбы.</a:t>
            </a:r>
            <a:endParaRPr lang="ru-RU" sz="20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46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5876" y="5157192"/>
            <a:ext cx="5544616" cy="648072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«Я и моё здоровье»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367240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8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6632"/>
            <a:ext cx="7984910" cy="38473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923928" y="5157192"/>
            <a:ext cx="5112568" cy="576064"/>
          </a:xfrm>
        </p:spPr>
        <p:txBody>
          <a:bodyPr/>
          <a:lstStyle/>
          <a:p>
            <a:pPr algn="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«Я и моё здоровье»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2" y="620688"/>
            <a:ext cx="4425000" cy="331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46802"/>
            <a:ext cx="4380021" cy="328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9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04142" y="4797152"/>
            <a:ext cx="8673008" cy="301704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923928" y="5157192"/>
            <a:ext cx="5112568" cy="576064"/>
          </a:xfrm>
        </p:spPr>
        <p:txBody>
          <a:bodyPr/>
          <a:lstStyle/>
          <a:p>
            <a:pPr algn="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«Я и моё здоровье»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144"/>
            <a:ext cx="4433142" cy="332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1466783"/>
            <a:ext cx="4307970" cy="3230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4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5157192"/>
            <a:ext cx="8712968" cy="548640"/>
          </a:xfrm>
        </p:spPr>
        <p:txBody>
          <a:bodyPr/>
          <a:lstStyle/>
          <a:p>
            <a:pPr algn="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Презентация «Правильно питаемся»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13315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3627765" cy="4840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/>
          <a:stretch/>
        </p:blipFill>
        <p:spPr bwMode="auto">
          <a:xfrm>
            <a:off x="4197139" y="116630"/>
            <a:ext cx="4802845" cy="388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2221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157192"/>
            <a:ext cx="6439393" cy="648072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«Помощники моего здоровья»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3200400" cy="54864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Мыло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24128" y="4149080"/>
            <a:ext cx="2552328" cy="40462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полотенце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323600" cy="324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323600" cy="324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28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229200"/>
            <a:ext cx="6152788" cy="548640"/>
          </a:xfrm>
        </p:spPr>
        <p:txBody>
          <a:bodyPr/>
          <a:lstStyle/>
          <a:p>
            <a:pPr algn="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«Витаминный день»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"/>
          <a:stretch/>
        </p:blipFill>
        <p:spPr bwMode="auto">
          <a:xfrm>
            <a:off x="2267744" y="44624"/>
            <a:ext cx="5040560" cy="493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81226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157192"/>
            <a:ext cx="5720740" cy="548640"/>
          </a:xfrm>
        </p:spPr>
        <p:txBody>
          <a:bodyPr/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«Витаминный день»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3707904" cy="494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429" y="116632"/>
            <a:ext cx="499255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436096" y="4166107"/>
            <a:ext cx="2808312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«Готовим сами!»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3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</TotalTime>
  <Words>206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«Быть здоровыми хотим!» Неделя здоровья для детей старшей группы № 9 «Улыбка»</vt:lpstr>
      <vt:lpstr>Задачи проекта</vt:lpstr>
      <vt:lpstr>«Я и моё здоровье» </vt:lpstr>
      <vt:lpstr>«Я и моё здоровье» </vt:lpstr>
      <vt:lpstr>«Я и моё здоровье» </vt:lpstr>
      <vt:lpstr>Презентация «Правильно питаемся»</vt:lpstr>
      <vt:lpstr>«Помощники моего здоровья»</vt:lpstr>
      <vt:lpstr>«Витаминный день»</vt:lpstr>
      <vt:lpstr>«Витаминный день»</vt:lpstr>
      <vt:lpstr>«Приятного аппетита!»</vt:lpstr>
      <vt:lpstr>Презентация PowerPoint</vt:lpstr>
      <vt:lpstr>«Путешествие в Спортландию»</vt:lpstr>
      <vt:lpstr>«Где спрятано наше здоровье?»</vt:lpstr>
      <vt:lpstr>«Где спрятано наше здоровье?»</vt:lpstr>
      <vt:lpstr>Презентация PowerPoint</vt:lpstr>
      <vt:lpstr>Из преамбулы устава Всемирной Организации здравоохранения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«Быть здоровыми хотим!» Неделя здоровья для детей старшей группы</dc:title>
  <dc:creator>Мама</dc:creator>
  <cp:lastModifiedBy>Пользователь</cp:lastModifiedBy>
  <cp:revision>43</cp:revision>
  <dcterms:created xsi:type="dcterms:W3CDTF">2014-02-10T12:41:22Z</dcterms:created>
  <dcterms:modified xsi:type="dcterms:W3CDTF">2022-04-16T10:44:32Z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940993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