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71" r:id="rId2"/>
    <p:sldId id="272" r:id="rId3"/>
    <p:sldId id="273" r:id="rId4"/>
    <p:sldId id="279" r:id="rId5"/>
    <p:sldId id="274" r:id="rId6"/>
    <p:sldId id="275" r:id="rId7"/>
  </p:sldIdLst>
  <p:sldSz cx="9144000" cy="6858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901698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fld id="{FB623032-DBED-4E3D-84E5-636FF7556BFC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9800" y="750888"/>
            <a:ext cx="5008563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16" tIns="48308" rIns="96616" bIns="48308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817" y="4759643"/>
            <a:ext cx="5510530" cy="4509135"/>
          </a:xfrm>
          <a:prstGeom prst="rect">
            <a:avLst/>
          </a:prstGeom>
        </p:spPr>
        <p:txBody>
          <a:bodyPr vert="horz" lIns="96616" tIns="48308" rIns="96616" bIns="48308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901698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fld id="{0112D36F-EA1D-49D0-98DD-6DFAA7DB241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8838A-88FC-4EC5-8118-BDC689FD74E2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449D1-62E7-4235-90E5-74E9327AB0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8838A-88FC-4EC5-8118-BDC689FD74E2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449D1-62E7-4235-90E5-74E9327AB0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8838A-88FC-4EC5-8118-BDC689FD74E2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449D1-62E7-4235-90E5-74E9327AB0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8838A-88FC-4EC5-8118-BDC689FD74E2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449D1-62E7-4235-90E5-74E9327AB0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8838A-88FC-4EC5-8118-BDC689FD74E2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449D1-62E7-4235-90E5-74E9327AB0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8838A-88FC-4EC5-8118-BDC689FD74E2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449D1-62E7-4235-90E5-74E9327AB0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8838A-88FC-4EC5-8118-BDC689FD74E2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449D1-62E7-4235-90E5-74E9327AB0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8838A-88FC-4EC5-8118-BDC689FD74E2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449D1-62E7-4235-90E5-74E9327AB0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8838A-88FC-4EC5-8118-BDC689FD74E2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449D1-62E7-4235-90E5-74E9327AB0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8838A-88FC-4EC5-8118-BDC689FD74E2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449D1-62E7-4235-90E5-74E9327AB0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8838A-88FC-4EC5-8118-BDC689FD74E2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449D1-62E7-4235-90E5-74E9327AB0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C8838A-88FC-4EC5-8118-BDC689FD74E2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2449D1-62E7-4235-90E5-74E9327AB08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C:\Users\Татьяна\Desktop\1579556553_12-p-vodyanie-foni-dlya-prezentatsii-3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0"/>
            <a:ext cx="8579296" cy="1844824"/>
          </a:xfrm>
        </p:spPr>
        <p:txBody>
          <a:bodyPr>
            <a:noAutofit/>
          </a:bodyPr>
          <a:lstStyle/>
          <a:p>
            <a:r>
              <a:rPr lang="ru-RU" sz="2800" b="1" u="sng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PT Astra Serif" pitchFamily="18" charset="-52"/>
                <a:ea typeface="PT Astra Serif" pitchFamily="18" charset="-52"/>
              </a:rPr>
              <a:t>Мини-родник в домашних условиях.</a:t>
            </a:r>
            <a:r>
              <a:rPr lang="ru-RU" sz="2400" u="sng" dirty="0" smtClean="0">
                <a:latin typeface="PT Astra Serif" pitchFamily="18" charset="-52"/>
                <a:ea typeface="PT Astra Serif" pitchFamily="18" charset="-52"/>
              </a:rPr>
              <a:t> </a:t>
            </a:r>
            <a:r>
              <a:rPr lang="ru-RU" sz="2400" dirty="0" smtClean="0">
                <a:latin typeface="PT Astra Serif" pitchFamily="18" charset="-52"/>
                <a:ea typeface="PT Astra Serif" pitchFamily="18" charset="-52"/>
              </a:rPr>
              <a:t/>
            </a:r>
            <a:br>
              <a:rPr lang="ru-RU" sz="2400" dirty="0" smtClean="0">
                <a:latin typeface="PT Astra Serif" pitchFamily="18" charset="-52"/>
                <a:ea typeface="PT Astra Serif" pitchFamily="18" charset="-52"/>
              </a:rPr>
            </a:br>
            <a:r>
              <a:rPr lang="ru-RU" sz="2400" b="1" dirty="0" smtClean="0">
                <a:solidFill>
                  <a:schemeClr val="tx2"/>
                </a:solidFill>
                <a:latin typeface="PT Astra Serif" pitchFamily="18" charset="-52"/>
                <a:ea typeface="PT Astra Serif" pitchFamily="18" charset="-52"/>
              </a:rPr>
              <a:t> </a:t>
            </a:r>
            <a:r>
              <a:rPr lang="ru-RU" sz="2000" b="1" dirty="0" smtClean="0">
                <a:solidFill>
                  <a:schemeClr val="tx2"/>
                </a:solidFill>
                <a:latin typeface="PT Astra Serif" pitchFamily="18" charset="-52"/>
                <a:ea typeface="PT Astra Serif" pitchFamily="18" charset="-52"/>
              </a:rPr>
              <a:t>Для изготовления мини родника нам понадобилось: пластиковая бутылка, почва, песок, глина, пластиковые трубочки и вода. </a:t>
            </a:r>
            <a:r>
              <a:rPr lang="ru-RU" sz="2000" b="1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PT Astra Serif" pitchFamily="18" charset="-52"/>
                <a:ea typeface="PT Astra Serif" pitchFamily="18" charset="-52"/>
              </a:rPr>
              <a:t>Сначала мы насыпали в бутылку глину, песок и  почву. Из слоев песка и глины мы вставили пластиковые трубочки. </a:t>
            </a:r>
            <a:endParaRPr lang="ru-RU" sz="2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2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PT Astra Serif" pitchFamily="18" charset="-52"/>
              <a:ea typeface="PT Astra Serif" pitchFamily="18" charset="-52"/>
            </a:endParaRPr>
          </a:p>
        </p:txBody>
      </p:sp>
      <p:pic>
        <p:nvPicPr>
          <p:cNvPr id="5" name="Содержимое 4" descr="20200903_173924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>
          <a:xfrm rot="5400000">
            <a:off x="-177941" y="2346294"/>
            <a:ext cx="4603337" cy="3888432"/>
          </a:xfrm>
        </p:spPr>
      </p:pic>
      <p:pic>
        <p:nvPicPr>
          <p:cNvPr id="8194" name="Picture 2" descr="C:\Users\Татьяна\Desktop\родник\20200903_174533.jpg"/>
          <p:cNvPicPr>
            <a:picLocks noChangeAspect="1" noChangeArrowheads="1"/>
          </p:cNvPicPr>
          <p:nvPr/>
        </p:nvPicPr>
        <p:blipFill>
          <a:blip r:embed="rId4" cstate="screen"/>
          <a:srcRect t="-1976"/>
          <a:stretch>
            <a:fillRect/>
          </a:stretch>
        </p:blipFill>
        <p:spPr bwMode="auto">
          <a:xfrm>
            <a:off x="4283968" y="1916832"/>
            <a:ext cx="4680520" cy="46805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C:\Users\Татьяна\Desktop\1579556553_12-p-vodyanie-foni-dlya-prezentatsii-3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656184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PT Astra Serif" pitchFamily="18" charset="-52"/>
                <a:ea typeface="PT Astra Serif" pitchFamily="18" charset="-52"/>
              </a:rPr>
              <a:t>Затем мы налили воду в нашу емкость, вода пропиталась через почву и песок, дошла до глины и начала вытекать из трубочки. А место где вода выходит на поверхность - называется родником. Таким образом, мы создали настоящий мини-родник.</a:t>
            </a:r>
            <a:endParaRPr lang="ru-RU" sz="2000" b="1" dirty="0">
              <a:ln w="1905"/>
              <a:solidFill>
                <a:schemeClr val="tx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PT Astra Serif" pitchFamily="18" charset="-52"/>
              <a:ea typeface="PT Astra Serif" pitchFamily="18" charset="-52"/>
            </a:endParaRPr>
          </a:p>
        </p:txBody>
      </p:sp>
      <p:pic>
        <p:nvPicPr>
          <p:cNvPr id="6" name="Содержимое 5" descr="20200903_174804.jpg"/>
          <p:cNvPicPr>
            <a:picLocks noGrp="1" noChangeAspect="1"/>
          </p:cNvPicPr>
          <p:nvPr>
            <p:ph sz="half" idx="1"/>
          </p:nvPr>
        </p:nvPicPr>
        <p:blipFill>
          <a:blip r:embed="rId3" cstate="screen"/>
          <a:srcRect t="-2375"/>
          <a:stretch>
            <a:fillRect/>
          </a:stretch>
        </p:blipFill>
        <p:spPr>
          <a:xfrm>
            <a:off x="179512" y="1628800"/>
            <a:ext cx="4608512" cy="4752528"/>
          </a:xfrm>
        </p:spPr>
      </p:pic>
      <p:pic>
        <p:nvPicPr>
          <p:cNvPr id="7" name="Содержимое 6" descr="20200903_175516.jpg"/>
          <p:cNvPicPr>
            <a:picLocks noGrp="1" noChangeAspect="1"/>
          </p:cNvPicPr>
          <p:nvPr>
            <p:ph sz="half" idx="2"/>
          </p:nvPr>
        </p:nvPicPr>
        <p:blipFill>
          <a:blip r:embed="rId4" cstate="screen"/>
          <a:stretch>
            <a:fillRect/>
          </a:stretch>
        </p:blipFill>
        <p:spPr>
          <a:xfrm>
            <a:off x="5004048" y="1700808"/>
            <a:ext cx="3888432" cy="4752528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3" name="Picture 3" descr="C:\Users\Татьяна\Desktop\1579556553_12-p-vodyanie-foni-dlya-prezentatsii-3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7321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964488" cy="706090"/>
          </a:xfrm>
        </p:spPr>
        <p:txBody>
          <a:bodyPr>
            <a:noAutofit/>
          </a:bodyPr>
          <a:lstStyle/>
          <a:p>
            <a:r>
              <a:rPr kumimoji="0" lang="ru-RU" sz="2400" b="1" i="0" u="none" strike="noStrike" normalizeH="0" baseline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PT Astra Serif" pitchFamily="18" charset="-52"/>
                <a:ea typeface="PT Astra Serif" pitchFamily="18" charset="-52"/>
                <a:cs typeface="Times New Roman" pitchFamily="18" charset="0"/>
              </a:rPr>
              <a:t>Мы</a:t>
            </a:r>
            <a:r>
              <a:rPr kumimoji="0" lang="ru-RU" sz="2400" b="1" i="0" u="none" strike="noStrike" normalizeH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PT Astra Serif" pitchFamily="18" charset="-52"/>
                <a:ea typeface="PT Astra Serif" pitchFamily="18" charset="-52"/>
                <a:cs typeface="Times New Roman" pitchFamily="18" charset="0"/>
              </a:rPr>
              <a:t>  с мамой   </a:t>
            </a:r>
            <a:r>
              <a:rPr lang="ru-RU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PT Astra Serif" pitchFamily="18" charset="-52"/>
                <a:ea typeface="PT Astra Serif" pitchFamily="18" charset="-52"/>
                <a:cs typeface="Times New Roman" pitchFamily="18" charset="0"/>
              </a:rPr>
              <a:t>сделали фотоальбом  «Родники и святые источники  нашего  края» и показали его ребятам моей группы.</a:t>
            </a:r>
            <a:endParaRPr lang="ru-RU" sz="2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7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PT Astra Serif" pitchFamily="18" charset="-52"/>
              <a:ea typeface="PT Astra Serif" pitchFamily="18" charset="-52"/>
            </a:endParaRPr>
          </a:p>
        </p:txBody>
      </p:sp>
      <p:pic>
        <p:nvPicPr>
          <p:cNvPr id="6" name="Содержимое 5" descr="20200903_151009.jpg"/>
          <p:cNvPicPr>
            <a:picLocks noGrp="1" noChangeAspect="1"/>
          </p:cNvPicPr>
          <p:nvPr>
            <p:ph sz="half" idx="1"/>
          </p:nvPr>
        </p:nvPicPr>
        <p:blipFill>
          <a:blip r:embed="rId3" cstate="screen"/>
          <a:stretch>
            <a:fillRect/>
          </a:stretch>
        </p:blipFill>
        <p:spPr>
          <a:xfrm>
            <a:off x="4572000" y="3140968"/>
            <a:ext cx="4326632" cy="3244974"/>
          </a:xfrm>
        </p:spPr>
      </p:pic>
      <p:pic>
        <p:nvPicPr>
          <p:cNvPr id="7" name="Содержимое 6" descr="20200903_150913.jpg"/>
          <p:cNvPicPr>
            <a:picLocks noGrp="1" noChangeAspect="1"/>
          </p:cNvPicPr>
          <p:nvPr>
            <p:ph sz="half" idx="2"/>
          </p:nvPr>
        </p:nvPicPr>
        <p:blipFill>
          <a:blip r:embed="rId4" cstate="screen"/>
          <a:stretch>
            <a:fillRect/>
          </a:stretch>
        </p:blipFill>
        <p:spPr>
          <a:xfrm>
            <a:off x="179512" y="1052736"/>
            <a:ext cx="4248472" cy="3186354"/>
          </a:xfrm>
        </p:spPr>
      </p:pic>
      <p:sp>
        <p:nvSpPr>
          <p:cNvPr id="8" name="TextBox 7"/>
          <p:cNvSpPr txBox="1"/>
          <p:nvPr/>
        </p:nvSpPr>
        <p:spPr>
          <a:xfrm>
            <a:off x="395536" y="4581128"/>
            <a:ext cx="388843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latin typeface="PT Astra Serif" pitchFamily="18" charset="-52"/>
                <a:ea typeface="PT Astra Serif" pitchFamily="18" charset="-52"/>
              </a:rPr>
              <a:t>Моим друзьям было очень интересно слушать мой рассказ, они с радостью узнавали родные места. </a:t>
            </a:r>
            <a:endParaRPr lang="ru-RU" sz="2000" b="1" i="1" dirty="0">
              <a:latin typeface="PT Astra Serif" pitchFamily="18" charset="-52"/>
              <a:ea typeface="PT Astra Serif" pitchFamily="18" charset="-5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76056" y="1340768"/>
            <a:ext cx="33843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latin typeface="PT Astra Serif" pitchFamily="18" charset="-52"/>
                <a:ea typeface="PT Astra Serif" pitchFamily="18" charset="-52"/>
              </a:rPr>
              <a:t>Многие ребята тоже бывали на родниках и тоже пили вкусную воду .</a:t>
            </a:r>
            <a:endParaRPr lang="ru-RU" sz="2000" b="1" i="1" dirty="0">
              <a:latin typeface="PT Astra Serif" pitchFamily="18" charset="-52"/>
              <a:ea typeface="PT Astra Serif" pitchFamily="18" charset="-5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Татьяна\Desktop\родник\1579556553_12-p-vodyanie-foni-dlya-prezentatsii-3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PT Astra Serif" pitchFamily="18" charset="-52"/>
                <a:ea typeface="PT Astra Serif" pitchFamily="18" charset="-52"/>
              </a:rPr>
              <a:t>Сделали подборку экологических знаков, охраняющих природу</a:t>
            </a:r>
            <a:endParaRPr lang="ru-RU" sz="2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7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PT Astra Serif" pitchFamily="18" charset="-52"/>
              <a:ea typeface="PT Astra Serif" pitchFamily="18" charset="-52"/>
            </a:endParaRPr>
          </a:p>
        </p:txBody>
      </p:sp>
      <p:pic>
        <p:nvPicPr>
          <p:cNvPr id="6" name="Содержимое 5" descr="1.jpg"/>
          <p:cNvPicPr>
            <a:picLocks noGrp="1" noChangeAspect="1"/>
          </p:cNvPicPr>
          <p:nvPr>
            <p:ph sz="half" idx="1"/>
          </p:nvPr>
        </p:nvPicPr>
        <p:blipFill>
          <a:blip r:embed="rId3" cstate="screen"/>
          <a:stretch>
            <a:fillRect/>
          </a:stretch>
        </p:blipFill>
        <p:spPr>
          <a:xfrm>
            <a:off x="179512" y="980728"/>
            <a:ext cx="4224469" cy="3168352"/>
          </a:xfrm>
        </p:spPr>
      </p:pic>
      <p:pic>
        <p:nvPicPr>
          <p:cNvPr id="7" name="Содержимое 6" descr="2.jpg"/>
          <p:cNvPicPr>
            <a:picLocks noGrp="1" noChangeAspect="1"/>
          </p:cNvPicPr>
          <p:nvPr>
            <p:ph sz="half" idx="2"/>
          </p:nvPr>
        </p:nvPicPr>
        <p:blipFill>
          <a:blip r:embed="rId4" cstate="screen"/>
          <a:stretch>
            <a:fillRect/>
          </a:stretch>
        </p:blipFill>
        <p:spPr>
          <a:xfrm>
            <a:off x="4499992" y="3140968"/>
            <a:ext cx="4398640" cy="3298980"/>
          </a:xfrm>
        </p:spPr>
      </p:pic>
      <p:sp>
        <p:nvSpPr>
          <p:cNvPr id="8" name="TextBox 7"/>
          <p:cNvSpPr txBox="1"/>
          <p:nvPr/>
        </p:nvSpPr>
        <p:spPr>
          <a:xfrm>
            <a:off x="539552" y="4581128"/>
            <a:ext cx="360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PT Astra Serif" pitchFamily="18" charset="-52"/>
                <a:ea typeface="PT Astra Serif" pitchFamily="18" charset="-52"/>
              </a:rPr>
              <a:t>Играли в игру «Экологический светофор»</a:t>
            </a:r>
            <a:endParaRPr lang="ru-RU" b="1" dirty="0">
              <a:latin typeface="PT Astra Serif" pitchFamily="18" charset="-52"/>
              <a:ea typeface="PT Astra Serif" pitchFamily="18" charset="-5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76056" y="1340768"/>
            <a:ext cx="3600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PT Astra Serif" pitchFamily="18" charset="-52"/>
                <a:ea typeface="PT Astra Serif" pitchFamily="18" charset="-52"/>
              </a:rPr>
              <a:t>Проводили беседу «Природа –наше богатство»</a:t>
            </a:r>
            <a:endParaRPr lang="ru-RU" sz="2000" b="1" dirty="0">
              <a:latin typeface="PT Astra Serif" pitchFamily="18" charset="-52"/>
              <a:ea typeface="PT Astra Serif" pitchFamily="18" charset="-5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C:\Users\Татьяна\Desktop\фон 2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217024" cy="691276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Заключение.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7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91680" y="1268760"/>
            <a:ext cx="6120680" cy="485740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dirty="0" smtClean="0">
                <a:latin typeface="PT Astra Serif" pitchFamily="18" charset="-52"/>
                <a:ea typeface="PT Astra Serif" pitchFamily="18" charset="-52"/>
              </a:rPr>
              <a:t>     </a:t>
            </a:r>
            <a:r>
              <a:rPr lang="ru-RU" sz="2400" b="1" dirty="0" smtClean="0">
                <a:latin typeface="PT Astra Serif" pitchFamily="18" charset="-52"/>
                <a:ea typeface="PT Astra Serif" pitchFamily="18" charset="-52"/>
              </a:rPr>
              <a:t>В результате наших исследований мы пришли к выводу, что родник – это вода, вытекающая из-под земли, а вода в роднике очень полезная и вкусная.</a:t>
            </a:r>
          </a:p>
          <a:p>
            <a:pPr algn="ctr">
              <a:buNone/>
            </a:pPr>
            <a:r>
              <a:rPr lang="ru-RU" sz="2400" b="1" dirty="0" smtClean="0">
                <a:latin typeface="PT Astra Serif" pitchFamily="18" charset="-52"/>
                <a:ea typeface="PT Astra Serif" pitchFamily="18" charset="-52"/>
              </a:rPr>
              <a:t>     А с мамой мы и дальше будем изучать и исследовать наш родной край и обязательно побываем на Висячем роднике в </a:t>
            </a:r>
            <a:r>
              <a:rPr lang="ru-RU" sz="2400" b="1" dirty="0" err="1" smtClean="0">
                <a:latin typeface="PT Astra Serif" pitchFamily="18" charset="-52"/>
                <a:ea typeface="PT Astra Serif" pitchFamily="18" charset="-52"/>
              </a:rPr>
              <a:t>Сокольской</a:t>
            </a:r>
            <a:r>
              <a:rPr lang="ru-RU" sz="2400" b="1" dirty="0" smtClean="0">
                <a:latin typeface="PT Astra Serif" pitchFamily="18" charset="-52"/>
                <a:ea typeface="PT Astra Serif" pitchFamily="18" charset="-52"/>
              </a:rPr>
              <a:t> Дубраве.</a:t>
            </a:r>
            <a:endParaRPr lang="ru-RU" sz="2000" b="1" dirty="0">
              <a:latin typeface="PT Astra Serif" pitchFamily="18" charset="-52"/>
              <a:ea typeface="PT Astra Serif" pitchFamily="18" charset="-5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C:\Users\Татьяна\Desktop\фон 2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12776"/>
            <a:ext cx="8229600" cy="1944216"/>
          </a:xfrm>
        </p:spPr>
        <p:txBody>
          <a:bodyPr/>
          <a:lstStyle/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Спасибо за внимание!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7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437</TotalTime>
  <Words>177</Words>
  <Application>Microsoft Office PowerPoint</Application>
  <PresentationFormat>Экран (4:3)</PresentationFormat>
  <Paragraphs>12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Мини-родник в домашних условиях.   Для изготовления мини родника нам понадобилось: пластиковая бутылка, почва, песок, глина, пластиковые трубочки и вода. Сначала мы насыпали в бутылку глину, песок и  почву. Из слоев песка и глины мы вставили пластиковые трубочки. </vt:lpstr>
      <vt:lpstr>Затем мы налили воду в нашу емкость, вода пропиталась через почву и песок, дошла до глины и начала вытекать из трубочки. А место где вода выходит на поверхность - называется родником. Таким образом, мы создали настоящий мини-родник.</vt:lpstr>
      <vt:lpstr>Мы  с мамой   сделали фотоальбом  «Родники и святые источники  нашего  края» и показали его ребятам моей группы.</vt:lpstr>
      <vt:lpstr>Сделали подборку экологических знаков, охраняющих природу</vt:lpstr>
      <vt:lpstr>Заключение.</vt:lpstr>
      <vt:lpstr>Спасибо за внимание!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Татьяна</dc:creator>
  <cp:lastModifiedBy>Татьяна</cp:lastModifiedBy>
  <cp:revision>48</cp:revision>
  <dcterms:created xsi:type="dcterms:W3CDTF">2020-09-02T13:45:07Z</dcterms:created>
  <dcterms:modified xsi:type="dcterms:W3CDTF">2022-04-16T05:07:47Z</dcterms:modified>
</cp:coreProperties>
</file>