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B623032-DBED-4E3D-84E5-636FF7556BFC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112D36F-EA1D-49D0-98DD-6DFAA7DB2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8838A-88FC-4EC5-8118-BDC689FD74E2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449D1-62E7-4235-90E5-74E9327AB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Наши поездки на родник </a:t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(</a:t>
            </a:r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Алёшинский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 </a:t>
            </a:r>
            <a:r>
              <a:rPr lang="ru-RU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родник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)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22531" name="Picture 3" descr="C:\Users\Татьяна\Desktop\родник\20200901_1648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3888432" cy="4896544"/>
          </a:xfrm>
          <a:prstGeom prst="rect">
            <a:avLst/>
          </a:prstGeom>
          <a:noFill/>
        </p:spPr>
      </p:pic>
      <p:pic>
        <p:nvPicPr>
          <p:cNvPr id="22533" name="Picture 5" descr="C:\Users\Татьяна\Desktop\родник\20200901_1652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93080" y="-9676456"/>
            <a:ext cx="7358207" cy="5760640"/>
          </a:xfrm>
          <a:prstGeom prst="rect">
            <a:avLst/>
          </a:prstGeom>
          <a:noFill/>
        </p:spPr>
      </p:pic>
      <p:pic>
        <p:nvPicPr>
          <p:cNvPr id="22534" name="Picture 6" descr="C:\Users\Татьяна\Desktop\родник\20200901_165204.jpg"/>
          <p:cNvPicPr>
            <a:picLocks noChangeAspect="1" noChangeArrowheads="1"/>
          </p:cNvPicPr>
          <p:nvPr/>
        </p:nvPicPr>
        <p:blipFill>
          <a:blip r:embed="rId5" cstate="screen"/>
          <a:srcRect t="-1562"/>
          <a:stretch>
            <a:fillRect/>
          </a:stretch>
        </p:blipFill>
        <p:spPr bwMode="auto">
          <a:xfrm>
            <a:off x="4499992" y="1340768"/>
            <a:ext cx="432048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Мы не только набрали вкусной и чистой воды, но и интересно провели время на свежем воздухе.</a:t>
            </a:r>
            <a:endParaRPr lang="ru-RU" sz="2800" dirty="0"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5" name="Содержимое 4" descr="20200901_16555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 b="-12968"/>
          <a:stretch>
            <a:fillRect/>
          </a:stretch>
        </p:blipFill>
        <p:spPr>
          <a:xfrm>
            <a:off x="323528" y="1124744"/>
            <a:ext cx="4067944" cy="5904656"/>
          </a:xfrm>
        </p:spPr>
      </p:pic>
      <p:pic>
        <p:nvPicPr>
          <p:cNvPr id="23555" name="Picture 3" descr="C:\Users\Татьяна\Desktop\родник\20200901_1658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124744"/>
            <a:ext cx="4104456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5040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Святой источник Пресвятой Богородицы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6" name="Содержимое 5" descr="20200901_16414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1124744"/>
            <a:ext cx="4122322" cy="5256584"/>
          </a:xfrm>
        </p:spPr>
      </p:pic>
      <p:pic>
        <p:nvPicPr>
          <p:cNvPr id="7" name="Содержимое 6" descr="1459012789_krest-rodnik-svyatoy-istochnik-pokrova-presvyatoy-bogorodicy-selo-staroe-pogorelovo-veshkaymskiy-rayon-ulyanovskaya-oblast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4008" y="1124744"/>
            <a:ext cx="4104455" cy="525658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Святой источник заключен в сруб, родниковая вода сладкая на вкус и кристально чистая. 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6" name="Содержимое 5" descr="20200901_163632(0)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79512" y="1844824"/>
            <a:ext cx="4320480" cy="3672408"/>
          </a:xfrm>
        </p:spPr>
      </p:pic>
      <p:pic>
        <p:nvPicPr>
          <p:cNvPr id="7" name="Содержимое 6" descr="20200901_163835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6016" y="1844824"/>
            <a:ext cx="4248472" cy="36004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Отец Виктор  освящает воды источника в крещенскую ночь. Многие купаются в целительных водах.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6" name="Содержимое 5" descr="20200901_16373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1268760"/>
            <a:ext cx="4104456" cy="5328592"/>
          </a:xfrm>
        </p:spPr>
      </p:pic>
      <p:pic>
        <p:nvPicPr>
          <p:cNvPr id="7" name="Содержимое 6" descr="20200901_163726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16016" y="1340768"/>
            <a:ext cx="4248472" cy="52565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Татьяна\Desktop\1579556553_12-p-vodyanie-foni-dlya-prezentatsii-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Здесь есть деревянная часовенка с крестом и иконой,</a:t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</a:b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PT Astra Serif" pitchFamily="18" charset="-52"/>
                <a:ea typeface="PT Astra Serif" pitchFamily="18" charset="-52"/>
              </a:rPr>
              <a:t> чтобы прохожие могли утолить жажду, напиться чистой студеной воды, помолиться Богу.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PT Astra Serif" pitchFamily="18" charset="-52"/>
              <a:ea typeface="PT Astra Serif" pitchFamily="18" charset="-52"/>
            </a:endParaRPr>
          </a:p>
        </p:txBody>
      </p:sp>
      <p:pic>
        <p:nvPicPr>
          <p:cNvPr id="5" name="Содержимое 4" descr="20200901_16380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11560" y="1556792"/>
            <a:ext cx="7839404" cy="48245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65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Наши поездки на родник  (Алёшинский родник)</vt:lpstr>
      <vt:lpstr>Мы не только набрали вкусной и чистой воды, но и интересно провели время на свежем воздухе.</vt:lpstr>
      <vt:lpstr>Святой источник Пресвятой Богородицы</vt:lpstr>
      <vt:lpstr>Святой источник заключен в сруб, родниковая вода сладкая на вкус и кристально чистая. </vt:lpstr>
      <vt:lpstr>Отец Виктор  освящает воды источника в крещенскую ночь. Многие купаются в целительных водах.</vt:lpstr>
      <vt:lpstr>Здесь есть деревянная часовенка с крестом и иконой,  чтобы прохожие могли утолить жажду, напиться чистой студеной воды, помолиться Богу.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48</cp:revision>
  <dcterms:created xsi:type="dcterms:W3CDTF">2020-09-02T13:45:07Z</dcterms:created>
  <dcterms:modified xsi:type="dcterms:W3CDTF">2022-04-16T05:05:43Z</dcterms:modified>
</cp:coreProperties>
</file>