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59" r:id="rId3"/>
    <p:sldId id="276" r:id="rId4"/>
    <p:sldId id="277" r:id="rId5"/>
    <p:sldId id="256" r:id="rId6"/>
    <p:sldId id="278" r:id="rId7"/>
    <p:sldId id="262" r:id="rId8"/>
    <p:sldId id="263" r:id="rId9"/>
    <p:sldId id="264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FB623032-DBED-4E3D-84E5-636FF7556BF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112D36F-EA1D-49D0-98DD-6DFAA7DB2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2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96752"/>
            <a:ext cx="7272808" cy="489654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В гостях у родничка.</a:t>
            </a:r>
            <a:r>
              <a:rPr lang="ru-RU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Выполнила: Косарева Виктория</a:t>
            </a:r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2400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МДОУ </a:t>
            </a:r>
            <a:r>
              <a:rPr lang="ru-RU" sz="2400" b="1" dirty="0" err="1" smtClean="0">
                <a:latin typeface="PT Astra Serif" pitchFamily="18" charset="-52"/>
                <a:ea typeface="PT Astra Serif" pitchFamily="18" charset="-52"/>
              </a:rPr>
              <a:t>Бекетовский</a:t>
            </a:r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 детский сад «КОЛОСОК»</a:t>
            </a:r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2400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Руководитель: Косарева Т.С.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933056"/>
            <a:ext cx="72008" cy="45719"/>
          </a:xfrm>
          <a:ln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родник\3617f5abd0b94c01bca0a8692506931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164"/>
            <a:ext cx="9144000" cy="68408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Актуальность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568952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    </a:t>
            </a:r>
          </a:p>
          <a:p>
            <a:pPr>
              <a:buNone/>
            </a:pP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    У </a:t>
            </a:r>
            <a:r>
              <a:rPr lang="ru-RU" b="1" dirty="0">
                <a:latin typeface="PT Astra Serif" pitchFamily="18" charset="-52"/>
                <a:ea typeface="PT Astra Serif" pitchFamily="18" charset="-52"/>
              </a:rPr>
              <a:t>каждого из нас есть своя малая родина. Моя малая родина –это село </a:t>
            </a:r>
            <a:r>
              <a:rPr lang="ru-RU" b="1" dirty="0" err="1">
                <a:latin typeface="PT Astra Serif" pitchFamily="18" charset="-52"/>
                <a:ea typeface="PT Astra Serif" pitchFamily="18" charset="-52"/>
              </a:rPr>
              <a:t>Бекетовка</a:t>
            </a:r>
            <a:r>
              <a:rPr lang="ru-RU" b="1" dirty="0">
                <a:latin typeface="PT Astra Serif" pitchFamily="18" charset="-52"/>
                <a:ea typeface="PT Astra Serif" pitchFamily="18" charset="-52"/>
              </a:rPr>
              <a:t>. Мои родители любят и гордятся </a:t>
            </a:r>
            <a:r>
              <a:rPr lang="ru-RU" b="1" dirty="0" err="1">
                <a:latin typeface="PT Astra Serif" pitchFamily="18" charset="-52"/>
                <a:ea typeface="PT Astra Serif" pitchFamily="18" charset="-52"/>
              </a:rPr>
              <a:t>Бекетовкой</a:t>
            </a:r>
            <a:r>
              <a:rPr lang="ru-RU" b="1" dirty="0">
                <a:latin typeface="PT Astra Serif" pitchFamily="18" charset="-52"/>
                <a:ea typeface="PT Astra Serif" pitchFamily="18" charset="-52"/>
              </a:rPr>
              <a:t> и воспитывают это чувство и во мне. </a:t>
            </a: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Папа </a:t>
            </a:r>
            <a:r>
              <a:rPr lang="ru-RU" b="1" dirty="0">
                <a:latin typeface="PT Astra Serif" pitchFamily="18" charset="-52"/>
                <a:ea typeface="PT Astra Serif" pitchFamily="18" charset="-52"/>
              </a:rPr>
              <a:t>и мама показывают мне </a:t>
            </a: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красивые места нашей малой родины. </a:t>
            </a:r>
          </a:p>
          <a:p>
            <a:pPr>
              <a:buNone/>
            </a:pPr>
            <a:r>
              <a:rPr lang="ru-RU" b="1" dirty="0">
                <a:latin typeface="PT Astra Serif" pitchFamily="18" charset="-52"/>
                <a:ea typeface="PT Astra Serif" pitchFamily="18" charset="-52"/>
              </a:rPr>
              <a:t> </a:t>
            </a:r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   </a:t>
            </a:r>
            <a:endParaRPr lang="ru-RU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родник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2" name="Picture 4" descr="C:\Users\Татьяна\Desktop\родник\сокольская дубрав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260648"/>
            <a:ext cx="4392488" cy="3096344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188640"/>
            <a:ext cx="2923478" cy="3456384"/>
          </a:xfrm>
          <a:prstGeom prst="rect">
            <a:avLst/>
          </a:prstGeom>
          <a:noFill/>
        </p:spPr>
      </p:pic>
      <p:pic>
        <p:nvPicPr>
          <p:cNvPr id="2053" name="Picture 5" descr="C:\Users\Татьяна\Desktop\родник\20200903_1706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5976" y="3573016"/>
            <a:ext cx="4464496" cy="3024336"/>
          </a:xfrm>
          <a:prstGeom prst="rect">
            <a:avLst/>
          </a:prstGeom>
          <a:noFill/>
        </p:spPr>
      </p:pic>
      <p:pic>
        <p:nvPicPr>
          <p:cNvPr id="2054" name="Picture 6" descr="C:\Users\Татьяна\Desktop\родник\лысая гор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7504" y="3789040"/>
            <a:ext cx="4104456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родник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620688"/>
            <a:ext cx="3682752" cy="561662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PT Astra Serif" pitchFamily="18" charset="-52"/>
                <a:ea typeface="PT Astra Serif" pitchFamily="18" charset="-52"/>
              </a:rPr>
              <a:t>Но больше всего я люблю ходить с мамой и папой на родники. Мама называет родник- святой источник. Мне стало интересно: что же такое родник? Как он появился? Какую пользу он приносит и почему родник называют святой источник?</a:t>
            </a:r>
            <a:r>
              <a:rPr lang="ru-RU" sz="3200" b="1" dirty="0" smtClean="0"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3200" b="1" dirty="0" smtClean="0">
                <a:latin typeface="PT Astra Serif" pitchFamily="18" charset="-52"/>
                <a:ea typeface="PT Astra Serif" pitchFamily="18" charset="-52"/>
              </a:rPr>
            </a:br>
            <a:endParaRPr lang="ru-RU" sz="3200" dirty="0"/>
          </a:p>
        </p:txBody>
      </p:sp>
      <p:pic>
        <p:nvPicPr>
          <p:cNvPr id="7" name="Содержимое 6" descr="20200901_16481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23528" y="332656"/>
            <a:ext cx="4680520" cy="604867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Татьяна\Desktop\фон 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936103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Гипотеза: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628800"/>
            <a:ext cx="6008712" cy="23042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Родник - это источник подземных вод. Родниковая вода вкусная и полезная.</a:t>
            </a:r>
            <a:endParaRPr lang="ru-RU" sz="3600" b="1" dirty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620688"/>
            <a:ext cx="7200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родник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В начале нашей исследовательской работы мы с мамой решили поискать всю необходимую информацию о родниках в энциклопедиях  и интернете, а также посмотрели  познавательные фильмы и мультфильмы о родниках. </a:t>
            </a:r>
            <a:br>
              <a:rPr lang="ru-RU" sz="24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И вот что мы выяснили</a:t>
            </a:r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>.</a:t>
            </a:r>
            <a:endParaRPr lang="ru-RU" sz="2400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4099" name="Picture 3" descr="C:\Users\Татьяна\Desktop\родник\20200903_1801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060848"/>
            <a:ext cx="3888432" cy="4464496"/>
          </a:xfrm>
          <a:prstGeom prst="rect">
            <a:avLst/>
          </a:prstGeom>
          <a:noFill/>
        </p:spPr>
      </p:pic>
      <p:pic>
        <p:nvPicPr>
          <p:cNvPr id="4100" name="Picture 4" descr="C:\Users\Татьяна\Desktop\родник\20200903_1811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2060848"/>
            <a:ext cx="3816424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435280" cy="5688632"/>
          </a:xfrm>
        </p:spPr>
        <p:txBody>
          <a:bodyPr>
            <a:normAutofit fontScale="90000"/>
          </a:bodyPr>
          <a:lstStyle/>
          <a:p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Что такое родник?</a:t>
            </a:r>
            <a:r>
              <a:rPr lang="ru-RU" sz="20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0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54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>
                <a:latin typeface="PT Astra Serif" pitchFamily="18" charset="-52"/>
                <a:ea typeface="PT Astra Serif" pitchFamily="18" charset="-52"/>
              </a:rPr>
              <a:t>Родник </a:t>
            </a:r>
            <a:r>
              <a:rPr lang="ru-RU" sz="4000" b="1" dirty="0">
                <a:latin typeface="PT Astra Serif" pitchFamily="18" charset="-52"/>
                <a:ea typeface="PT Astra Serif" pitchFamily="18" charset="-52"/>
              </a:rPr>
              <a:t>– это вода, вытекающая из-под </a:t>
            </a:r>
            <a:r>
              <a:rPr lang="ru-RU" sz="4000" b="1" dirty="0" smtClean="0">
                <a:latin typeface="PT Astra Serif" pitchFamily="18" charset="-52"/>
                <a:ea typeface="PT Astra Serif" pitchFamily="18" charset="-52"/>
              </a:rPr>
              <a:t>земли.</a:t>
            </a:r>
            <a:br>
              <a:rPr lang="ru-RU" sz="4000" b="1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4000" b="1" dirty="0" smtClean="0">
                <a:latin typeface="PT Astra Serif" pitchFamily="18" charset="-52"/>
                <a:ea typeface="PT Astra Serif" pitchFamily="18" charset="-52"/>
              </a:rPr>
              <a:t>Родник</a:t>
            </a:r>
            <a:r>
              <a:rPr lang="ru-RU" sz="4000" b="1" dirty="0">
                <a:latin typeface="PT Astra Serif" pitchFamily="18" charset="-52"/>
                <a:ea typeface="PT Astra Serif" pitchFamily="18" charset="-52"/>
              </a:rPr>
              <a:t>, из которого вытекает маленький ручей, может быть началом реки. </a:t>
            </a:r>
            <a:r>
              <a:rPr lang="ru-RU" sz="4000" dirty="0"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4000" dirty="0">
                <a:latin typeface="PT Astra Serif" pitchFamily="18" charset="-52"/>
                <a:ea typeface="PT Astra Serif" pitchFamily="18" charset="-52"/>
              </a:rPr>
            </a:br>
            <a:r>
              <a:rPr lang="ru-RU" sz="4000" b="1" dirty="0">
                <a:latin typeface="PT Astra Serif" pitchFamily="18" charset="-52"/>
                <a:ea typeface="PT Astra Serif" pitchFamily="18" charset="-52"/>
              </a:rPr>
              <a:t>Родник </a:t>
            </a:r>
            <a:r>
              <a:rPr lang="ru-RU" sz="4000" b="1" dirty="0" smtClean="0">
                <a:latin typeface="PT Astra Serif" pitchFamily="18" charset="-52"/>
                <a:ea typeface="PT Astra Serif" pitchFamily="18" charset="-52"/>
              </a:rPr>
              <a:t> </a:t>
            </a:r>
            <a:r>
              <a:rPr lang="ru-RU" sz="4000" b="1" dirty="0">
                <a:latin typeface="PT Astra Serif" pitchFamily="18" charset="-52"/>
                <a:ea typeface="PT Astra Serif" pitchFamily="18" charset="-52"/>
              </a:rPr>
              <a:t>- это источник подземных вод, который выходит из-под земли наружу.</a:t>
            </a:r>
            <a:r>
              <a:rPr lang="ru-RU" sz="4000" dirty="0"/>
              <a:t/>
            </a:r>
            <a:br>
              <a:rPr lang="ru-RU" sz="4000" dirty="0"/>
            </a:b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64703"/>
          </a:xfrm>
        </p:spPr>
        <p:txBody>
          <a:bodyPr/>
          <a:lstStyle/>
          <a:p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Как образуется родник?</a:t>
            </a:r>
            <a:endParaRPr lang="ru-RU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908720"/>
            <a:ext cx="4248472" cy="5544616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6000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Поверхность нашей Земли состоит из трех слоев: почвы, песка и глины.</a:t>
            </a:r>
          </a:p>
          <a:p>
            <a:pPr algn="just">
              <a:lnSpc>
                <a:spcPct val="120000"/>
              </a:lnSpc>
            </a:pPr>
            <a:r>
              <a:rPr lang="ru-RU" sz="6000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Если через </a:t>
            </a:r>
            <a:r>
              <a:rPr lang="ru-RU" sz="6000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почву и песок </a:t>
            </a:r>
            <a:r>
              <a:rPr lang="ru-RU" sz="6000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вода просачивается, то  </a:t>
            </a:r>
            <a:r>
              <a:rPr lang="ru-RU" sz="6000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глина </a:t>
            </a:r>
            <a:r>
              <a:rPr lang="ru-RU" sz="6000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воду не пропускает.</a:t>
            </a:r>
            <a:endParaRPr lang="ru-RU" sz="6000" b="1" dirty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endParaRPr>
          </a:p>
          <a:p>
            <a:pPr algn="just">
              <a:lnSpc>
                <a:spcPct val="120000"/>
              </a:lnSpc>
            </a:pPr>
            <a:r>
              <a:rPr lang="ru-RU" sz="6000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Когда идёт дождь</a:t>
            </a:r>
            <a:r>
              <a:rPr lang="ru-RU" sz="6000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. Он проходит через почву и песок пока не встретит слой глины. </a:t>
            </a:r>
            <a:r>
              <a:rPr lang="ru-RU" sz="6000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Вода накапливается  </a:t>
            </a:r>
            <a:r>
              <a:rPr lang="ru-RU" sz="6000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и </a:t>
            </a:r>
            <a:r>
              <a:rPr lang="ru-RU" sz="6000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стекает </a:t>
            </a:r>
            <a:r>
              <a:rPr lang="ru-RU" sz="6000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вниз, пока не  найдёт выход. </a:t>
            </a:r>
            <a:r>
              <a:rPr lang="ru-RU" sz="6000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 Этот </a:t>
            </a:r>
            <a:r>
              <a:rPr lang="ru-RU" sz="6000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выход называется родником. </a:t>
            </a:r>
          </a:p>
          <a:p>
            <a:pPr algn="just"/>
            <a:endParaRPr lang="ru-RU" dirty="0"/>
          </a:p>
        </p:txBody>
      </p:sp>
      <p:pic>
        <p:nvPicPr>
          <p:cNvPr id="6146" name="Picture 2" descr="C:\Users\Татьяна\Desktop\родник\img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836712"/>
            <a:ext cx="4176464" cy="2448272"/>
          </a:xfrm>
          <a:prstGeom prst="rect">
            <a:avLst/>
          </a:prstGeom>
          <a:noFill/>
        </p:spPr>
      </p:pic>
      <p:pic>
        <p:nvPicPr>
          <p:cNvPr id="6147" name="Picture 3" descr="C:\Users\Татьяна\Desktop\родник\тоже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7504" y="3573016"/>
            <a:ext cx="4248472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864095"/>
          </a:xfrm>
        </p:spPr>
        <p:txBody>
          <a:bodyPr/>
          <a:lstStyle/>
          <a:p>
            <a:r>
              <a:rPr lang="ru-RU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Зачем родник человеку?</a:t>
            </a:r>
            <a:endParaRPr lang="ru-RU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4392488" cy="518457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Самая чистая вода находится в </a:t>
            </a:r>
            <a:r>
              <a:rPr lang="ru-RU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родниках. Вода, добираясь до </a:t>
            </a:r>
            <a:r>
              <a:rPr lang="ru-RU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земли </a:t>
            </a:r>
            <a:r>
              <a:rPr lang="ru-RU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,проходит  </a:t>
            </a:r>
            <a:r>
              <a:rPr lang="ru-RU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через песок и камни </a:t>
            </a:r>
            <a:r>
              <a:rPr lang="ru-RU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и очищается </a:t>
            </a:r>
            <a:r>
              <a:rPr lang="ru-RU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. </a:t>
            </a:r>
            <a:endParaRPr lang="ru-RU" b="1" dirty="0" smtClean="0">
              <a:solidFill>
                <a:schemeClr val="tx1"/>
              </a:solidFill>
              <a:latin typeface="PT Astra Serif" pitchFamily="18" charset="-52"/>
              <a:ea typeface="PT Astra Serif" pitchFamily="18" charset="-52"/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Эти воды </a:t>
            </a:r>
            <a:r>
              <a:rPr lang="ru-RU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могут быть целебными  и полезными  для здоровья людей, так как </a:t>
            </a:r>
            <a:r>
              <a:rPr lang="ru-RU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в них имеется  минеральные вещества, полезные для нашего организма.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Многие источники получили названия «святых». Благодаря их </a:t>
            </a:r>
            <a:r>
              <a:rPr lang="ru-RU" b="1" dirty="0" smtClean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 целебным </a:t>
            </a:r>
            <a:r>
              <a:rPr lang="ru-RU" b="1" dirty="0">
                <a:solidFill>
                  <a:schemeClr val="tx1"/>
                </a:solidFill>
                <a:latin typeface="PT Astra Serif" pitchFamily="18" charset="-52"/>
                <a:ea typeface="PT Astra Serif" pitchFamily="18" charset="-52"/>
              </a:rPr>
              <a:t>свойствам происходят исцеления больных!</a:t>
            </a:r>
          </a:p>
          <a:p>
            <a:pPr algn="l"/>
            <a:endParaRPr lang="ru-RU" dirty="0"/>
          </a:p>
        </p:txBody>
      </p:sp>
      <p:pic>
        <p:nvPicPr>
          <p:cNvPr id="7170" name="Picture 2" descr="C:\Users\Татьяна\Desktop\родник\20200901_1641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1196752"/>
            <a:ext cx="424847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273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 гостях у родничка.  Выполнила: Косарева Виктория МДОУ Бекетовский детский сад «КОЛОСОК» Руководитель: Косарева Т.С. </vt:lpstr>
      <vt:lpstr>Актуальность </vt:lpstr>
      <vt:lpstr>Слайд 3</vt:lpstr>
      <vt:lpstr>Но больше всего я люблю ходить с мамой и папой на родники. Мама называет родник- святой источник. Мне стало интересно: что же такое родник? Как он появился? Какую пользу он приносит и почему родник называют святой источник? </vt:lpstr>
      <vt:lpstr>Гипотеза:</vt:lpstr>
      <vt:lpstr>В начале нашей исследовательской работы мы с мамой решили поискать всю необходимую информацию о родниках в энциклопедиях  и интернете, а также посмотрели  познавательные фильмы и мультфильмы о родниках.  И вот что мы выяснили.</vt:lpstr>
      <vt:lpstr>Что такое родник?  Родник – это вода, вытекающая из-под земли. Родник, из которого вытекает маленький ручей, может быть началом реки.  Родник  - это источник подземных вод, который выходит из-под земли наружу. </vt:lpstr>
      <vt:lpstr>Как образуется родник?</vt:lpstr>
      <vt:lpstr>Зачем родник человеку?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48</cp:revision>
  <dcterms:created xsi:type="dcterms:W3CDTF">2020-09-02T13:45:07Z</dcterms:created>
  <dcterms:modified xsi:type="dcterms:W3CDTF">2022-04-16T04:16:58Z</dcterms:modified>
</cp:coreProperties>
</file>