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C:\Documents and Settings\Админ\Рабочий стол\Салиндер С Д\Коллекция картинок (Microsoft)\j043238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685804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0"/>
            <a:ext cx="80724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Этикет </a:t>
            </a:r>
          </a:p>
          <a:p>
            <a:pPr algn="ctr"/>
            <a:r>
              <a:rPr lang="ru-RU" sz="4000" dirty="0" smtClean="0"/>
              <a:t>в повседневной жизни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428736"/>
            <a:ext cx="17220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(беседа)</a:t>
            </a:r>
            <a:endParaRPr lang="ru-RU" sz="2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714356"/>
            <a:ext cx="87154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Назвать пословицы и поговорки по теме (домашнее  задание).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83802" y="1775198"/>
            <a:ext cx="521494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гнев свой одолевает,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«Нечего на зеркало пенять,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все золото,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посеешь,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«Дареному коню в зубы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5214942" y="1823582"/>
            <a:ext cx="35004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крепок бывает.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 рожа крива»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блестит»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и пожмешь.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0985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смотрят».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5273" y="414908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«Смеется тот,                                          </a:t>
            </a:r>
            <a:endParaRPr lang="ru-RU" sz="2800" dirty="0">
              <a:solidFill>
                <a:prstClr val="white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«Посади свинью за стол -</a:t>
            </a:r>
            <a:endParaRPr lang="ru-RU" sz="2800" dirty="0">
              <a:solidFill>
                <a:prstClr val="white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«Встречают по одежде, а</a:t>
            </a:r>
            <a:endParaRPr lang="ru-RU" sz="2800" dirty="0">
              <a:solidFill>
                <a:prstClr val="white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«Незваный гость</a:t>
            </a:r>
            <a:endParaRPr lang="ru-RU" sz="2800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56760" y="41300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смеется последним».</a:t>
            </a:r>
            <a:endParaRPr lang="ru-RU" sz="2800" dirty="0">
              <a:solidFill>
                <a:srgbClr val="FFFF00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и ноги на стол».</a:t>
            </a:r>
            <a:endParaRPr lang="ru-RU" sz="2800" dirty="0">
              <a:solidFill>
                <a:srgbClr val="FFFF00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провожают по уму».</a:t>
            </a:r>
            <a:endParaRPr lang="ru-RU" sz="2800" dirty="0">
              <a:solidFill>
                <a:srgbClr val="FFFF00"/>
              </a:solidFill>
              <a:latin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хуже татарина».</a:t>
            </a:r>
            <a:endParaRPr lang="ru-RU" sz="2800" dirty="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95556"/>
            <a:ext cx="871543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Этикет возник во Франции. Доподлинно известно  время его появления -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эпоха Людовика  1643-1715г.г. Король – Солнца, ввел порядок поведения гостей, пожаловавших к его двору. Порядок - был изложен в специальных карточках-этикетках. Отсюда и слово этикет. Конечно, правила поведения в обществе существовали и до Людовика. Ведь общество не может жить без регламентированных, системных знаков, без порядка взаимоотношений между людьми. Но слово пошло от Людовика, потому он считается родителем этикета. А что такое этикет ? - правила приличия. Пожалуй, это самое емкое определение этикета.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Проявить свои знания этикета можно везде и всюду - в общественных местах, при приеме гостей, в официально - деловой обстановке.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К числу ситуаций повседневного этикета относятся: знакомство, встреча, беседа, застолье, ситуации общения на улице, в транспорте, в магазине, в театре, в кафе.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предстоит проявить свои знания современного этикета, регламентирующего общение в повседневных ситуациях.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1.Какие этикетные правила должен соблюдать мужчина, сопровождающий даму на улице, в транспорте?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(Мужчина уступает даме место; первым выходим из автобуса и помогает даме; сопровождает ее; он не недолжен курить; не должен спрашивать разрешения закурить; он пропускает даму первой в дверях; мужчина помогает своей спутнице нести тяжёлые пакеты, хозяйственную сумку).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Друзья сидят за столиком в кафе. К одному из них подошёл приятель, не знакомый остальным. Как должно происходить знакомство?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(Сначала человек, в которому подошёл приятель, представляет подошедшего присутствующим, затем представляет друзей ему.)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Несколько человек пришли в кафе, сели за столик, получили меню. Кто должен первым ознакомиться с ним и, если есть в компании тот, кто угощает остальных, как он должен поступить?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 правилам этикета, меню первым дают посмотреть старшему по возрасту либо даме, а если это большая компания, ассортимент меню может быть зачитан вслух – в этом случае угощающий - просматривает меню самостоятельно, затем предлагает на выбор блюда приглашенным, по окончании застолья расплачивается).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26" y="357166"/>
            <a:ext cx="850115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 Фразу: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Если юноша делает громкие замечания в адрес прохожих по поводу их одежды, роста, выражения лица, отпускает реплики, касающиеся их внешности, то он демонстрирует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недостаток своего воспитания).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Женщина, которой уступили место в автобусе, должна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 это поблагодарить).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позвонил в юридическое агентство, чтобы получить консультацию по предоставляемым услугам. После непродолжительного разговора и ответов на вопросы звонящего, его собеседник попрощался, а услышав ответное прощание, положил трубку. Почему такая ситуация, с точки  зрение этикета, считается ненормативной?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 правилам телефонного этикета первым прощается, кладет трубку (отключает связь) тот, кто позвонил).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Кому женщина в транспорте не уступает место?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(Мужчине).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14282" y="357166"/>
            <a:ext cx="871543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Командам по очереди предлагаются тестовые задания.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Можно ли трогать руками музейные экспонаты?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Можно если вы уверены в прочности материала, из которого они изготовлены.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Нежелательно.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Нельзя.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Какие подарки не следует дарить в соответствии с народными приметами?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Красные розы и утюги;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носовые платки и острые режущие предметы;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набор восковых свечей и сломанную подкову.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428604"/>
            <a:ext cx="892971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проходят по ряду перед сидящими зрителям.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Спиной к сидящим;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Лицом к сидящим;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Боком к сидящим.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В каждой одежде ходят в кино?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В нарядной;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В спортивной;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В) В будничной.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5. Нужно ли делать дарственную надпись на книге?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А) Нужно;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Б) Не нужно;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В) Лучше написать дарственную открытку и вложить ее в  книгу.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857232"/>
            <a:ext cx="871543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Что лучше надеть, собирайся в театр?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Свитер и джинсы;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Легкую декольтированную одежду;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Нарядную одежду по сезону.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Обязательно ли в кинотеатре снимать головной убор.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А) И юноше и  девушке  обязательно;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Б) На усмотрение юноши и девушки;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Юноше – обязательно, а девушке - если у нее высокая или большая шляпа (шапка).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002" y="0"/>
            <a:ext cx="864399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Продолжить фразы: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Мчимся мы скорей в буфет…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(мы не можем без конфет).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 концерте я запел…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(подбодрить певцов хотел).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Взял музейный экспонат…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(мне сказали: Выйди, брат»).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Чтобы подхватить заразу…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(оближи все пальцы сразу).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Знакомых на улице встретишь…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 ласковым словом приветишь).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Я в автобусе сижу…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 старушек не гляжу).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Соблюдая этикет…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(подари мне свой билет).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56</TotalTime>
  <Words>942</Words>
  <Application>Microsoft Office PowerPoint</Application>
  <PresentationFormat>Экран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2022-04-16T14:49:19Z</dcterms:modified>
</cp:coreProperties>
</file>