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A6E03A-0493-4B08-B674-E311BB12812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47094C-E75B-4B15-8C78-C8012102345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8215064" cy="2651720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Урок - игра </a:t>
            </a:r>
            <a:br>
              <a:rPr lang="ru-RU" dirty="0"/>
            </a:br>
            <a:r>
              <a:rPr lang="ru-RU" dirty="0"/>
              <a:t>по русскому языку </a:t>
            </a:r>
            <a:br>
              <a:rPr lang="ru-RU" dirty="0"/>
            </a:br>
            <a:r>
              <a:rPr lang="ru-RU" dirty="0"/>
              <a:t>в 9 классе </a:t>
            </a:r>
            <a:r>
              <a:rPr lang="ru-RU" dirty="0">
                <a:solidFill>
                  <a:srgbClr val="00B050"/>
                </a:solidFill>
              </a:rPr>
              <a:t>в формате ОГЭ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66040" y="5733256"/>
            <a:ext cx="4104128" cy="9925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Выполнил учитель русского языка и литературы:</a:t>
            </a:r>
          </a:p>
          <a:p>
            <a:r>
              <a:rPr lang="ru-RU" dirty="0"/>
              <a:t>Клементьева Наталья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100258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ОГЭ по русскому языку состоит из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23528" y="1052736"/>
            <a:ext cx="1584176" cy="150257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995936" y="1465995"/>
            <a:ext cx="1440160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452320" y="1052736"/>
            <a:ext cx="1224136" cy="135855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0" y="2617227"/>
            <a:ext cx="3779912" cy="24133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3528" y="2996953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    </a:t>
            </a:r>
          </a:p>
          <a:p>
            <a:pPr algn="ctr"/>
            <a:r>
              <a:rPr lang="ru-RU" sz="2400" b="1" dirty="0"/>
              <a:t> ИЗЛОЖЕНИЕ</a:t>
            </a:r>
          </a:p>
        </p:txBody>
      </p:sp>
      <p:sp>
        <p:nvSpPr>
          <p:cNvPr id="9" name="Солнце 8"/>
          <p:cNvSpPr/>
          <p:nvPr/>
        </p:nvSpPr>
        <p:spPr>
          <a:xfrm>
            <a:off x="2951820" y="3140968"/>
            <a:ext cx="3528392" cy="272767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995936" y="429309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ТЕСТ</a:t>
            </a:r>
          </a:p>
        </p:txBody>
      </p:sp>
      <p:sp>
        <p:nvSpPr>
          <p:cNvPr id="11" name="Облако 10"/>
          <p:cNvSpPr/>
          <p:nvPr/>
        </p:nvSpPr>
        <p:spPr>
          <a:xfrm>
            <a:off x="6084168" y="2515777"/>
            <a:ext cx="3059832" cy="247530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480212" y="3412451"/>
            <a:ext cx="266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СОЧИНЕНИЕ</a:t>
            </a:r>
          </a:p>
        </p:txBody>
      </p:sp>
    </p:spTree>
    <p:extLst>
      <p:ext uri="{BB962C8B-B14F-4D97-AF65-F5344CB8AC3E}">
        <p14:creationId xmlns:p14="http://schemas.microsoft.com/office/powerpoint/2010/main" val="354929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9" grpId="0" animBg="1"/>
      <p:bldP spid="10" grpId="0"/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/>
              <a:t>ЗАДАНИЕ № 1 </a:t>
            </a:r>
            <a:br>
              <a:rPr lang="ru-RU" sz="4000" dirty="0"/>
            </a:br>
            <a:r>
              <a:rPr lang="ru-RU" u="sng" dirty="0">
                <a:solidFill>
                  <a:srgbClr val="FF0000"/>
                </a:solidFill>
              </a:rPr>
              <a:t>«Найди продолжение»</a:t>
            </a:r>
            <a:br>
              <a:rPr lang="ru-RU" dirty="0"/>
            </a:br>
            <a:r>
              <a:rPr lang="ru-RU" dirty="0"/>
              <a:t>Фразеологическая дуэль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Два сапога…</a:t>
            </a:r>
          </a:p>
          <a:p>
            <a:r>
              <a:rPr lang="ru-RU" b="1" dirty="0"/>
              <a:t>Кусать…</a:t>
            </a:r>
          </a:p>
          <a:p>
            <a:r>
              <a:rPr lang="ru-RU" b="1" dirty="0"/>
              <a:t>Зарубить себе…</a:t>
            </a:r>
          </a:p>
          <a:p>
            <a:r>
              <a:rPr lang="ru-RU" b="1" dirty="0"/>
              <a:t>Крокодиловы…</a:t>
            </a:r>
          </a:p>
          <a:p>
            <a:r>
              <a:rPr lang="ru-RU" b="1" dirty="0"/>
              <a:t>Ждать у моря…</a:t>
            </a:r>
          </a:p>
          <a:p>
            <a:r>
              <a:rPr lang="ru-RU" b="1" dirty="0"/>
              <a:t>Принять за чистую…</a:t>
            </a:r>
          </a:p>
          <a:p>
            <a:r>
              <a:rPr lang="ru-RU" b="1" dirty="0"/>
              <a:t>Проще пареной…</a:t>
            </a:r>
          </a:p>
          <a:p>
            <a:r>
              <a:rPr lang="ru-RU" b="1" dirty="0"/>
              <a:t>Не в бровь…</a:t>
            </a:r>
          </a:p>
          <a:p>
            <a:r>
              <a:rPr lang="ru-RU" b="1" dirty="0"/>
              <a:t>Голод не …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11B17C-EB30-40AE-981F-80729A685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9624" y="2204865"/>
            <a:ext cx="453383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2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 algn="ctr"/>
            <a:r>
              <a:rPr lang="ru-RU" dirty="0"/>
              <a:t>Задание № 2 </a:t>
            </a:r>
            <a:r>
              <a:rPr lang="ru-RU" u="sng" dirty="0">
                <a:solidFill>
                  <a:srgbClr val="FF0000"/>
                </a:solidFill>
              </a:rPr>
              <a:t>«Рифмоплёт»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Autofit/>
          </a:bodyPr>
          <a:lstStyle/>
          <a:p>
            <a:r>
              <a:rPr lang="ru-RU" sz="3600" dirty="0"/>
              <a:t>Час обеда ….</a:t>
            </a:r>
          </a:p>
          <a:p>
            <a:pPr marL="0" indent="0">
              <a:buNone/>
            </a:pPr>
            <a:r>
              <a:rPr lang="ru-RU" sz="3600" dirty="0"/>
              <a:t>    Топот по двору раздался</a:t>
            </a:r>
          </a:p>
          <a:p>
            <a:r>
              <a:rPr lang="ru-RU" sz="3600" dirty="0"/>
              <a:t>Кто-то терем …</a:t>
            </a:r>
          </a:p>
          <a:p>
            <a:pPr marL="0" indent="0">
              <a:buNone/>
            </a:pPr>
            <a:r>
              <a:rPr lang="ru-RU" sz="3600" dirty="0"/>
              <a:t>    Да хозяев поджидал.</a:t>
            </a:r>
          </a:p>
          <a:p>
            <a:r>
              <a:rPr lang="ru-RU" sz="3600" dirty="0"/>
              <a:t>Пирожок лишь разломила</a:t>
            </a:r>
          </a:p>
          <a:p>
            <a:pPr marL="0" indent="0">
              <a:buNone/>
            </a:pPr>
            <a:r>
              <a:rPr lang="ru-RU" sz="3600" dirty="0"/>
              <a:t>    Да кусочек …</a:t>
            </a:r>
          </a:p>
          <a:p>
            <a:r>
              <a:rPr lang="ru-RU" sz="3600" dirty="0"/>
              <a:t>Здравствуй, князь ты мой …!</a:t>
            </a:r>
          </a:p>
          <a:p>
            <a:pPr marL="0" indent="0">
              <a:buNone/>
            </a:pPr>
            <a:r>
              <a:rPr lang="ru-RU" sz="3600" dirty="0"/>
              <a:t>   Что ж ты тих, как день ненастный?</a:t>
            </a:r>
          </a:p>
          <a:p>
            <a:pPr marL="0" indent="0" algn="ctr">
              <a:buNone/>
            </a:pPr>
            <a:r>
              <a:rPr lang="ru-RU" sz="3600" b="1" dirty="0"/>
              <a:t>КТО АВТОР ЭТИХ СТРОК?</a:t>
            </a:r>
          </a:p>
        </p:txBody>
      </p:sp>
    </p:spTree>
    <p:extLst>
      <p:ext uri="{BB962C8B-B14F-4D97-AF65-F5344CB8AC3E}">
        <p14:creationId xmlns:p14="http://schemas.microsoft.com/office/powerpoint/2010/main" val="338740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ru-RU" dirty="0"/>
              <a:t>Задание № 3 </a:t>
            </a:r>
            <a:r>
              <a:rPr lang="ru-RU" u="sng" dirty="0">
                <a:solidFill>
                  <a:srgbClr val="FF0000"/>
                </a:solidFill>
              </a:rPr>
              <a:t>«</a:t>
            </a:r>
            <a:r>
              <a:rPr lang="ru-RU" u="sng" dirty="0" err="1">
                <a:solidFill>
                  <a:srgbClr val="FF0000"/>
                </a:solidFill>
              </a:rPr>
              <a:t>КлЁвО</a:t>
            </a:r>
            <a:r>
              <a:rPr lang="ru-RU" u="sng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9118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1. </a:t>
            </a:r>
            <a:r>
              <a:rPr lang="ru-RU" b="1" dirty="0"/>
              <a:t>На тусовке присутствовали разные монстры шоу бизнеса. </a:t>
            </a:r>
          </a:p>
          <a:p>
            <a:r>
              <a:rPr lang="ru-RU" b="1" dirty="0"/>
              <a:t>2. Если бы прежний директор не тормозил во время перевыборов, то, наверное, не оказался бы в пролете. </a:t>
            </a:r>
          </a:p>
          <a:p>
            <a:r>
              <a:rPr lang="ru-RU" b="1" dirty="0"/>
              <a:t>3. Посмотрите, от этого окна конкретно дует! </a:t>
            </a:r>
          </a:p>
          <a:p>
            <a:r>
              <a:rPr lang="ru-RU" b="1" dirty="0"/>
              <a:t>4. Хочу реальный сноуборд! </a:t>
            </a:r>
          </a:p>
          <a:p>
            <a:r>
              <a:rPr lang="ru-RU" b="1" dirty="0"/>
              <a:t>5. Вроде и неплохая песня, но почему то не вставляет. </a:t>
            </a:r>
          </a:p>
          <a:p>
            <a:r>
              <a:rPr lang="ru-RU" b="1" dirty="0"/>
              <a:t>6. На последней станции поезд стоял два часа, так что теперь мы по любому опоздаем.</a:t>
            </a:r>
          </a:p>
        </p:txBody>
      </p:sp>
    </p:spTree>
    <p:extLst>
      <p:ext uri="{BB962C8B-B14F-4D97-AF65-F5344CB8AC3E}">
        <p14:creationId xmlns:p14="http://schemas.microsoft.com/office/powerpoint/2010/main" val="239590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/>
          <a:lstStyle/>
          <a:p>
            <a:pPr algn="ctr"/>
            <a:r>
              <a:rPr lang="ru-RU" dirty="0"/>
              <a:t>Задание № 4 </a:t>
            </a:r>
            <a:r>
              <a:rPr lang="ru-RU" u="sng" dirty="0">
                <a:solidFill>
                  <a:srgbClr val="FF0000"/>
                </a:solidFill>
              </a:rPr>
              <a:t>«Пары»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Грустно смотреть – </a:t>
            </a:r>
          </a:p>
          <a:p>
            <a:r>
              <a:rPr lang="ru-RU" b="1" dirty="0"/>
              <a:t>Книжный шкаф – </a:t>
            </a:r>
          </a:p>
          <a:p>
            <a:r>
              <a:rPr lang="ru-RU" b="1" dirty="0"/>
              <a:t>Плюшевый мишка – </a:t>
            </a:r>
          </a:p>
          <a:p>
            <a:r>
              <a:rPr lang="ru-RU" b="1" dirty="0"/>
              <a:t>Командир полка –</a:t>
            </a:r>
          </a:p>
          <a:p>
            <a:r>
              <a:rPr lang="ru-RU" b="1" dirty="0"/>
              <a:t>Мир поэзии – </a:t>
            </a:r>
          </a:p>
          <a:p>
            <a:r>
              <a:rPr lang="ru-RU" b="1" dirty="0"/>
              <a:t>Временно закрыта – </a:t>
            </a:r>
          </a:p>
          <a:p>
            <a:r>
              <a:rPr lang="ru-RU" b="1" dirty="0"/>
              <a:t>Ветка ели – </a:t>
            </a:r>
          </a:p>
          <a:p>
            <a:r>
              <a:rPr lang="ru-RU" b="1" dirty="0"/>
              <a:t>Детские книги – </a:t>
            </a:r>
          </a:p>
          <a:p>
            <a:r>
              <a:rPr lang="ru-RU" b="1" dirty="0"/>
              <a:t>Ударил с силой -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87290"/>
            <a:ext cx="4963761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119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Задание 5 </a:t>
            </a:r>
            <a:r>
              <a:rPr lang="ru-RU" u="sng" dirty="0">
                <a:solidFill>
                  <a:srgbClr val="FF0000"/>
                </a:solidFill>
              </a:rPr>
              <a:t>«Кто больше»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Наконец я кинул ему целлофановую шкурку, он и её проглотил, потом полетел пакет, он попридержал его лапой, основательно вылизал, бросил ветру, а потом взглянул на меня и улыбнулся. </a:t>
            </a:r>
          </a:p>
        </p:txBody>
      </p:sp>
    </p:spTree>
    <p:extLst>
      <p:ext uri="{BB962C8B-B14F-4D97-AF65-F5344CB8AC3E}">
        <p14:creationId xmlns:p14="http://schemas.microsoft.com/office/powerpoint/2010/main" val="61956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Практическая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33" y="-675456"/>
            <a:ext cx="9177631" cy="7533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18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005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287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 2</vt:lpstr>
      <vt:lpstr>Поток</vt:lpstr>
      <vt:lpstr> Урок - игра  по русскому языку  в 9 классе в формате ОГЭ</vt:lpstr>
      <vt:lpstr>ОГЭ по русскому языку состоит из</vt:lpstr>
      <vt:lpstr>ЗАДАНИЕ № 1  «Найди продолжение» Фразеологическая дуэль</vt:lpstr>
      <vt:lpstr>Задание № 2 «Рифмоплёт»</vt:lpstr>
      <vt:lpstr>Задание № 3 «КлЁвО»</vt:lpstr>
      <vt:lpstr>Задание № 4 «Пары»</vt:lpstr>
      <vt:lpstr>Задание 5 «Кто больше»</vt:lpstr>
      <vt:lpstr>Практическая работа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 путешествие  по русскому языку  в 9 «В» классе в формате ОГЭ</dc:title>
  <dc:creator>оем2018а</dc:creator>
  <cp:lastModifiedBy>Kristina Bikeeva</cp:lastModifiedBy>
  <cp:revision>16</cp:revision>
  <dcterms:created xsi:type="dcterms:W3CDTF">2018-04-23T15:39:26Z</dcterms:created>
  <dcterms:modified xsi:type="dcterms:W3CDTF">2022-04-16T18:54:20Z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228701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