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0" autoAdjust="0"/>
    <p:restoredTop sz="94706" autoAdjust="0"/>
  </p:normalViewPr>
  <p:slideViewPr>
    <p:cSldViewPr>
      <p:cViewPr varScale="1">
        <p:scale>
          <a:sx n="112" d="100"/>
          <a:sy n="112" d="100"/>
        </p:scale>
        <p:origin x="11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2FE4F-CF20-4403-935A-5FA6C5FED5DB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65954-500C-4FF2-B099-7363617022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9A2D331-FA15-2FA1-F035-C799EC2E7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chemeClr val="accent3"/>
                </a:solidFill>
              </a:rPr>
              <a:t>Развивающие игры для детей подготовительной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266377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Пятый лишний</a:t>
            </a:r>
          </a:p>
        </p:txBody>
      </p:sp>
      <p:pic>
        <p:nvPicPr>
          <p:cNvPr id="11266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r="77951" b="68190"/>
          <a:stretch>
            <a:fillRect/>
          </a:stretch>
        </p:blipFill>
        <p:spPr bwMode="auto">
          <a:xfrm>
            <a:off x="827584" y="1484784"/>
            <a:ext cx="2016224" cy="2032000"/>
          </a:xfrm>
          <a:prstGeom prst="rect">
            <a:avLst/>
          </a:prstGeom>
          <a:noFill/>
        </p:spPr>
      </p:pic>
      <p:pic>
        <p:nvPicPr>
          <p:cNvPr id="6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22438" r="57875" b="68190"/>
          <a:stretch>
            <a:fillRect/>
          </a:stretch>
        </p:blipFill>
        <p:spPr bwMode="auto">
          <a:xfrm>
            <a:off x="3707904" y="1556792"/>
            <a:ext cx="1800200" cy="2032000"/>
          </a:xfrm>
          <a:prstGeom prst="rect">
            <a:avLst/>
          </a:prstGeom>
          <a:noFill/>
        </p:spPr>
      </p:pic>
      <p:pic>
        <p:nvPicPr>
          <p:cNvPr id="7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41338" r="38975" b="68190"/>
          <a:stretch>
            <a:fillRect/>
          </a:stretch>
        </p:blipFill>
        <p:spPr bwMode="auto">
          <a:xfrm>
            <a:off x="6228184" y="1556792"/>
            <a:ext cx="1800200" cy="2032000"/>
          </a:xfrm>
          <a:prstGeom prst="rect">
            <a:avLst/>
          </a:prstGeom>
          <a:noFill/>
        </p:spPr>
      </p:pic>
      <p:pic>
        <p:nvPicPr>
          <p:cNvPr id="8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60237" r="19288" b="68190"/>
          <a:stretch>
            <a:fillRect/>
          </a:stretch>
        </p:blipFill>
        <p:spPr bwMode="auto">
          <a:xfrm>
            <a:off x="1979712" y="4005064"/>
            <a:ext cx="1872208" cy="2032000"/>
          </a:xfrm>
          <a:prstGeom prst="rect">
            <a:avLst/>
          </a:prstGeom>
          <a:noFill/>
        </p:spPr>
      </p:pic>
      <p:pic>
        <p:nvPicPr>
          <p:cNvPr id="9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79137" b="68190"/>
          <a:stretch>
            <a:fillRect/>
          </a:stretch>
        </p:blipFill>
        <p:spPr bwMode="auto">
          <a:xfrm>
            <a:off x="5292080" y="4077072"/>
            <a:ext cx="1907704" cy="203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1890" t="31313" r="77950" b="38130"/>
          <a:stretch>
            <a:fillRect/>
          </a:stretch>
        </p:blipFill>
        <p:spPr bwMode="auto">
          <a:xfrm>
            <a:off x="683568" y="836712"/>
            <a:ext cx="2304256" cy="2459386"/>
          </a:xfrm>
          <a:prstGeom prst="rect">
            <a:avLst/>
          </a:prstGeom>
          <a:noFill/>
        </p:spPr>
      </p:pic>
      <p:pic>
        <p:nvPicPr>
          <p:cNvPr id="4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22050" t="31313" r="57790" b="38130"/>
          <a:stretch>
            <a:fillRect/>
          </a:stretch>
        </p:blipFill>
        <p:spPr bwMode="auto">
          <a:xfrm>
            <a:off x="3563888" y="908720"/>
            <a:ext cx="2304256" cy="2459386"/>
          </a:xfrm>
          <a:prstGeom prst="rect">
            <a:avLst/>
          </a:prstGeom>
          <a:noFill/>
        </p:spPr>
      </p:pic>
      <p:pic>
        <p:nvPicPr>
          <p:cNvPr id="5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41579" t="31313" r="38891" b="38130"/>
          <a:stretch>
            <a:fillRect/>
          </a:stretch>
        </p:blipFill>
        <p:spPr bwMode="auto">
          <a:xfrm>
            <a:off x="6372200" y="980728"/>
            <a:ext cx="2232248" cy="2459386"/>
          </a:xfrm>
          <a:prstGeom prst="rect">
            <a:avLst/>
          </a:prstGeom>
          <a:noFill/>
        </p:spPr>
      </p:pic>
      <p:pic>
        <p:nvPicPr>
          <p:cNvPr id="6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60479" t="31313" r="19361" b="38130"/>
          <a:stretch>
            <a:fillRect/>
          </a:stretch>
        </p:blipFill>
        <p:spPr bwMode="auto">
          <a:xfrm>
            <a:off x="1403648" y="3789040"/>
            <a:ext cx="2304256" cy="2459386"/>
          </a:xfrm>
          <a:prstGeom prst="rect">
            <a:avLst/>
          </a:prstGeom>
          <a:noFill/>
        </p:spPr>
      </p:pic>
      <p:pic>
        <p:nvPicPr>
          <p:cNvPr id="7" name="Picture 2" descr="https://i.pinimg.com/originals/c6/9b/40/c69b40fb6cf9ce86fb37caec93f578d7.png"/>
          <p:cNvPicPr>
            <a:picLocks noChangeAspect="1" noChangeArrowheads="1"/>
          </p:cNvPicPr>
          <p:nvPr/>
        </p:nvPicPr>
        <p:blipFill>
          <a:blip r:embed="rId4" cstate="print"/>
          <a:srcRect l="80009" t="31313" b="38130"/>
          <a:stretch>
            <a:fillRect/>
          </a:stretch>
        </p:blipFill>
        <p:spPr bwMode="auto">
          <a:xfrm>
            <a:off x="5076056" y="3861048"/>
            <a:ext cx="2284984" cy="2459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5901" t="33200" r="74412" b="40550"/>
          <a:stretch>
            <a:fillRect/>
          </a:stretch>
        </p:blipFill>
        <p:spPr bwMode="auto">
          <a:xfrm>
            <a:off x="1115616" y="1700808"/>
            <a:ext cx="1800200" cy="1800200"/>
          </a:xfrm>
          <a:prstGeom prst="rect">
            <a:avLst/>
          </a:prstGeom>
          <a:noFill/>
        </p:spPr>
      </p:pic>
      <p:pic>
        <p:nvPicPr>
          <p:cNvPr id="15366" name="Picture 6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24412" t="33599" r="56688" b="40151"/>
          <a:stretch>
            <a:fillRect/>
          </a:stretch>
        </p:blipFill>
        <p:spPr bwMode="auto">
          <a:xfrm>
            <a:off x="3635896" y="1628800"/>
            <a:ext cx="1728192" cy="1800200"/>
          </a:xfrm>
          <a:prstGeom prst="rect">
            <a:avLst/>
          </a:prstGeom>
          <a:noFill/>
        </p:spPr>
      </p:pic>
      <p:pic>
        <p:nvPicPr>
          <p:cNvPr id="9" name="Picture 6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42524" t="33599" r="39364" b="40151"/>
          <a:stretch>
            <a:fillRect/>
          </a:stretch>
        </p:blipFill>
        <p:spPr bwMode="auto">
          <a:xfrm>
            <a:off x="6300192" y="1628800"/>
            <a:ext cx="1656184" cy="1800200"/>
          </a:xfrm>
          <a:prstGeom prst="rect">
            <a:avLst/>
          </a:prstGeom>
          <a:noFill/>
        </p:spPr>
      </p:pic>
      <p:pic>
        <p:nvPicPr>
          <p:cNvPr id="10" name="Picture 6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59849" t="33599" r="22039" b="40151"/>
          <a:stretch>
            <a:fillRect/>
          </a:stretch>
        </p:blipFill>
        <p:spPr bwMode="auto">
          <a:xfrm>
            <a:off x="2051720" y="4005064"/>
            <a:ext cx="1656184" cy="1800200"/>
          </a:xfrm>
          <a:prstGeom prst="rect">
            <a:avLst/>
          </a:prstGeom>
          <a:noFill/>
        </p:spPr>
      </p:pic>
      <p:pic>
        <p:nvPicPr>
          <p:cNvPr id="11" name="Picture 6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77174" t="33599" r="2751" b="40151"/>
          <a:stretch>
            <a:fillRect/>
          </a:stretch>
        </p:blipFill>
        <p:spPr bwMode="auto">
          <a:xfrm>
            <a:off x="5004048" y="3933056"/>
            <a:ext cx="1835696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4326" r="75588" b="68500"/>
          <a:stretch>
            <a:fillRect/>
          </a:stretch>
        </p:blipFill>
        <p:spPr bwMode="auto">
          <a:xfrm>
            <a:off x="899592" y="1268760"/>
            <a:ext cx="1836712" cy="2160240"/>
          </a:xfrm>
          <a:prstGeom prst="rect">
            <a:avLst/>
          </a:prstGeom>
          <a:noFill/>
        </p:spPr>
      </p:pic>
      <p:pic>
        <p:nvPicPr>
          <p:cNvPr id="4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25200" r="56688" b="68500"/>
          <a:stretch>
            <a:fillRect/>
          </a:stretch>
        </p:blipFill>
        <p:spPr bwMode="auto">
          <a:xfrm>
            <a:off x="3635896" y="1196752"/>
            <a:ext cx="1656184" cy="2160240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42524" r="39364" b="68500"/>
          <a:stretch>
            <a:fillRect/>
          </a:stretch>
        </p:blipFill>
        <p:spPr bwMode="auto">
          <a:xfrm>
            <a:off x="6084168" y="1124744"/>
            <a:ext cx="1656184" cy="2160240"/>
          </a:xfrm>
          <a:prstGeom prst="rect">
            <a:avLst/>
          </a:prstGeom>
          <a:noFill/>
        </p:spPr>
      </p:pic>
      <p:pic>
        <p:nvPicPr>
          <p:cNvPr id="6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59062" r="22826" b="68500"/>
          <a:stretch>
            <a:fillRect/>
          </a:stretch>
        </p:blipFill>
        <p:spPr bwMode="auto">
          <a:xfrm>
            <a:off x="2123728" y="3789040"/>
            <a:ext cx="1656184" cy="2160240"/>
          </a:xfrm>
          <a:prstGeom prst="rect">
            <a:avLst/>
          </a:prstGeom>
          <a:noFill/>
        </p:spPr>
      </p:pic>
      <p:pic>
        <p:nvPicPr>
          <p:cNvPr id="7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77174" r="4714" b="68500"/>
          <a:stretch>
            <a:fillRect/>
          </a:stretch>
        </p:blipFill>
        <p:spPr bwMode="auto">
          <a:xfrm>
            <a:off x="5076056" y="3789040"/>
            <a:ext cx="165618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6300" t="31499" r="76375" b="43301"/>
          <a:stretch>
            <a:fillRect/>
          </a:stretch>
        </p:blipFill>
        <p:spPr bwMode="auto">
          <a:xfrm>
            <a:off x="1115616" y="1412776"/>
            <a:ext cx="1584176" cy="1728192"/>
          </a:xfrm>
          <a:prstGeom prst="rect">
            <a:avLst/>
          </a:prstGeom>
          <a:noFill/>
        </p:spPr>
      </p:pic>
      <p:pic>
        <p:nvPicPr>
          <p:cNvPr id="4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24412" t="31499" r="57476" b="43301"/>
          <a:stretch>
            <a:fillRect/>
          </a:stretch>
        </p:blipFill>
        <p:spPr bwMode="auto">
          <a:xfrm>
            <a:off x="3707904" y="1340768"/>
            <a:ext cx="1656184" cy="1728192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41737" t="31499" r="40938" b="43301"/>
          <a:stretch>
            <a:fillRect/>
          </a:stretch>
        </p:blipFill>
        <p:spPr bwMode="auto">
          <a:xfrm>
            <a:off x="6516216" y="1340768"/>
            <a:ext cx="1584176" cy="1728192"/>
          </a:xfrm>
          <a:prstGeom prst="rect">
            <a:avLst/>
          </a:prstGeom>
          <a:noFill/>
        </p:spPr>
      </p:pic>
      <p:pic>
        <p:nvPicPr>
          <p:cNvPr id="6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59062" t="31499" r="22038" b="43301"/>
          <a:stretch>
            <a:fillRect/>
          </a:stretch>
        </p:blipFill>
        <p:spPr bwMode="auto">
          <a:xfrm>
            <a:off x="1979712" y="3861048"/>
            <a:ext cx="1728192" cy="1728192"/>
          </a:xfrm>
          <a:prstGeom prst="rect">
            <a:avLst/>
          </a:prstGeom>
          <a:noFill/>
        </p:spPr>
      </p:pic>
      <p:pic>
        <p:nvPicPr>
          <p:cNvPr id="7" name="Picture 2" descr="https://ds04.infourok.ru/uploads/ex/0ee1/00116078-cc5c1473/img3.jpg"/>
          <p:cNvPicPr>
            <a:picLocks noChangeAspect="1" noChangeArrowheads="1"/>
          </p:cNvPicPr>
          <p:nvPr/>
        </p:nvPicPr>
        <p:blipFill>
          <a:blip r:embed="rId4" cstate="print"/>
          <a:srcRect l="77174" t="31499" r="4714" b="43301"/>
          <a:stretch>
            <a:fillRect/>
          </a:stretch>
        </p:blipFill>
        <p:spPr bwMode="auto">
          <a:xfrm>
            <a:off x="5148064" y="3933056"/>
            <a:ext cx="1656184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5512" r="74013" b="66800"/>
          <a:stretch>
            <a:fillRect/>
          </a:stretch>
        </p:blipFill>
        <p:spPr bwMode="auto">
          <a:xfrm>
            <a:off x="827584" y="1268760"/>
            <a:ext cx="1872208" cy="2276873"/>
          </a:xfrm>
          <a:prstGeom prst="rect">
            <a:avLst/>
          </a:prstGeom>
          <a:noFill/>
        </p:spPr>
      </p:pic>
      <p:pic>
        <p:nvPicPr>
          <p:cNvPr id="3" name="Picture 2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24800" r="56300" b="66800"/>
          <a:stretch>
            <a:fillRect/>
          </a:stretch>
        </p:blipFill>
        <p:spPr bwMode="auto">
          <a:xfrm>
            <a:off x="3563888" y="1340768"/>
            <a:ext cx="1728192" cy="2276873"/>
          </a:xfrm>
          <a:prstGeom prst="rect">
            <a:avLst/>
          </a:prstGeom>
          <a:noFill/>
        </p:spPr>
      </p:pic>
      <p:pic>
        <p:nvPicPr>
          <p:cNvPr id="4" name="Picture 2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42125" r="39763" b="66800"/>
          <a:stretch>
            <a:fillRect/>
          </a:stretch>
        </p:blipFill>
        <p:spPr bwMode="auto">
          <a:xfrm>
            <a:off x="6228184" y="1340768"/>
            <a:ext cx="1656184" cy="2276873"/>
          </a:xfrm>
          <a:prstGeom prst="rect">
            <a:avLst/>
          </a:prstGeom>
          <a:noFill/>
        </p:spPr>
      </p:pic>
      <p:pic>
        <p:nvPicPr>
          <p:cNvPr id="5" name="Picture 2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59450" r="22438" b="66800"/>
          <a:stretch>
            <a:fillRect/>
          </a:stretch>
        </p:blipFill>
        <p:spPr bwMode="auto">
          <a:xfrm>
            <a:off x="2195736" y="3933056"/>
            <a:ext cx="1656184" cy="2276873"/>
          </a:xfrm>
          <a:prstGeom prst="rect">
            <a:avLst/>
          </a:prstGeom>
          <a:noFill/>
        </p:spPr>
      </p:pic>
      <p:pic>
        <p:nvPicPr>
          <p:cNvPr id="6" name="Picture 2" descr="https://ds04.infourok.ru/uploads/ex/0ee1/00116078-cc5c1473/img2.jpg"/>
          <p:cNvPicPr>
            <a:picLocks noChangeAspect="1" noChangeArrowheads="1"/>
          </p:cNvPicPr>
          <p:nvPr/>
        </p:nvPicPr>
        <p:blipFill>
          <a:blip r:embed="rId4" cstate="print"/>
          <a:srcRect l="77562" r="4326" b="66800"/>
          <a:stretch>
            <a:fillRect/>
          </a:stretch>
        </p:blipFill>
        <p:spPr bwMode="auto">
          <a:xfrm>
            <a:off x="5292080" y="4005064"/>
            <a:ext cx="1656184" cy="2276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2" name="Picture 16" descr="https://avatars.mds.yandex.net/get-pdb/1776078/30cd668c-e2f0-4fec-b522-f21f74290717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348880"/>
            <a:ext cx="1656184" cy="23704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7200" b="1" dirty="0">
                <a:ln/>
                <a:solidFill>
                  <a:srgbClr val="00B050"/>
                </a:solidFill>
                <a:latin typeface="Bookman Old Style" pitchFamily="18" charset="0"/>
              </a:rPr>
              <a:t>Парочки</a:t>
            </a:r>
          </a:p>
        </p:txBody>
      </p:sp>
      <p:pic>
        <p:nvPicPr>
          <p:cNvPr id="19458" name="Picture 2" descr="https://avatars.mds.yandex.net/get-pdb/2038916/73b1ffcd-35e3-4449-a0ec-6d00d7554287/s1200?webp=false"/>
          <p:cNvPicPr>
            <a:picLocks noChangeAspect="1" noChangeArrowheads="1"/>
          </p:cNvPicPr>
          <p:nvPr/>
        </p:nvPicPr>
        <p:blipFill>
          <a:blip r:embed="rId4" cstate="print"/>
          <a:srcRect l="3780" t="57455" r="81730" b="14321"/>
          <a:stretch>
            <a:fillRect/>
          </a:stretch>
        </p:blipFill>
        <p:spPr bwMode="auto">
          <a:xfrm>
            <a:off x="251520" y="1412776"/>
            <a:ext cx="1216421" cy="1480860"/>
          </a:xfrm>
          <a:prstGeom prst="rect">
            <a:avLst/>
          </a:prstGeom>
          <a:noFill/>
        </p:spPr>
      </p:pic>
      <p:pic>
        <p:nvPicPr>
          <p:cNvPr id="4" name="Picture 2" descr="https://avatars.mds.yandex.net/get-pdb/2038916/73b1ffcd-35e3-4449-a0ec-6d00d7554287/s1200?webp=false"/>
          <p:cNvPicPr>
            <a:picLocks noChangeAspect="1" noChangeArrowheads="1"/>
          </p:cNvPicPr>
          <p:nvPr/>
        </p:nvPicPr>
        <p:blipFill>
          <a:blip r:embed="rId4" cstate="print"/>
          <a:srcRect l="18270" t="56447" r="67240" b="16337"/>
          <a:stretch>
            <a:fillRect/>
          </a:stretch>
        </p:blipFill>
        <p:spPr bwMode="auto">
          <a:xfrm>
            <a:off x="7596336" y="4869160"/>
            <a:ext cx="1296144" cy="1521560"/>
          </a:xfrm>
          <a:prstGeom prst="rect">
            <a:avLst/>
          </a:prstGeom>
          <a:noFill/>
        </p:spPr>
      </p:pic>
      <p:pic>
        <p:nvPicPr>
          <p:cNvPr id="19460" name="Picture 4" descr="https://sport-vpered.ru/upload/iblock/5cb/5cba9f9d64140eddb6b5f32b40742ead.jpg"/>
          <p:cNvPicPr>
            <a:picLocks noChangeAspect="1" noChangeArrowheads="1"/>
          </p:cNvPicPr>
          <p:nvPr/>
        </p:nvPicPr>
        <p:blipFill>
          <a:blip r:embed="rId5" cstate="print"/>
          <a:srcRect l="3706" t="6226" r="66408" b="3055"/>
          <a:stretch>
            <a:fillRect/>
          </a:stretch>
        </p:blipFill>
        <p:spPr bwMode="auto">
          <a:xfrm rot="5400000">
            <a:off x="6343096" y="-286312"/>
            <a:ext cx="922304" cy="3888432"/>
          </a:xfrm>
          <a:prstGeom prst="rect">
            <a:avLst/>
          </a:prstGeom>
          <a:noFill/>
        </p:spPr>
      </p:pic>
      <p:pic>
        <p:nvPicPr>
          <p:cNvPr id="6" name="Picture 4" descr="https://sport-vpered.ru/upload/iblock/5cb/5cba9f9d64140eddb6b5f32b40742ead.jpg"/>
          <p:cNvPicPr>
            <a:picLocks noChangeAspect="1" noChangeArrowheads="1"/>
          </p:cNvPicPr>
          <p:nvPr/>
        </p:nvPicPr>
        <p:blipFill>
          <a:blip r:embed="rId5" cstate="print"/>
          <a:srcRect l="34588" t="6226" r="34530" b="3055"/>
          <a:stretch>
            <a:fillRect/>
          </a:stretch>
        </p:blipFill>
        <p:spPr bwMode="auto">
          <a:xfrm rot="5400000">
            <a:off x="4050648" y="4392433"/>
            <a:ext cx="970695" cy="3960439"/>
          </a:xfrm>
          <a:prstGeom prst="rect">
            <a:avLst/>
          </a:prstGeom>
          <a:noFill/>
        </p:spPr>
      </p:pic>
      <p:pic>
        <p:nvPicPr>
          <p:cNvPr id="19462" name="Picture 6" descr="https://im0-tub-ru.yandex.net/i?id=609cb51424f48c1927d5b89f8ab3a2a5&amp;n=13"/>
          <p:cNvPicPr>
            <a:picLocks noChangeAspect="1" noChangeArrowheads="1"/>
          </p:cNvPicPr>
          <p:nvPr/>
        </p:nvPicPr>
        <p:blipFill>
          <a:blip r:embed="rId6" cstate="print"/>
          <a:srcRect t="11812" r="19676" b="12589"/>
          <a:stretch>
            <a:fillRect/>
          </a:stretch>
        </p:blipFill>
        <p:spPr bwMode="auto">
          <a:xfrm>
            <a:off x="1691680" y="3140968"/>
            <a:ext cx="1368152" cy="1287673"/>
          </a:xfrm>
          <a:prstGeom prst="rect">
            <a:avLst/>
          </a:prstGeom>
          <a:noFill/>
        </p:spPr>
      </p:pic>
      <p:pic>
        <p:nvPicPr>
          <p:cNvPr id="19466" name="Picture 10" descr="https://i.pinimg.com/280x280_RS/7a/40/d1/7a40d157f57500bbb7d0485d878ec8d4.jpg"/>
          <p:cNvPicPr>
            <a:picLocks noChangeAspect="1" noChangeArrowheads="1"/>
          </p:cNvPicPr>
          <p:nvPr/>
        </p:nvPicPr>
        <p:blipFill>
          <a:blip r:embed="rId7" cstate="print"/>
          <a:srcRect t="5400"/>
          <a:stretch>
            <a:fillRect/>
          </a:stretch>
        </p:blipFill>
        <p:spPr bwMode="auto">
          <a:xfrm>
            <a:off x="5292080" y="4293096"/>
            <a:ext cx="1440160" cy="1362393"/>
          </a:xfrm>
          <a:prstGeom prst="rect">
            <a:avLst/>
          </a:prstGeom>
          <a:noFill/>
        </p:spPr>
      </p:pic>
      <p:pic>
        <p:nvPicPr>
          <p:cNvPr id="19468" name="Picture 12" descr="https://img2.freepng.ru/20180227/ruw/kisspng-rgb-color-model-vase-5a95fa1c8e20e6.4313790815197783325822.jpg"/>
          <p:cNvPicPr>
            <a:picLocks noChangeAspect="1" noChangeArrowheads="1"/>
          </p:cNvPicPr>
          <p:nvPr/>
        </p:nvPicPr>
        <p:blipFill>
          <a:blip r:embed="rId8" cstate="print"/>
          <a:srcRect l="18462" r="10769" b="10769"/>
          <a:stretch>
            <a:fillRect/>
          </a:stretch>
        </p:blipFill>
        <p:spPr bwMode="auto">
          <a:xfrm>
            <a:off x="0" y="5013176"/>
            <a:ext cx="1296144" cy="1634269"/>
          </a:xfrm>
          <a:prstGeom prst="rect">
            <a:avLst/>
          </a:prstGeom>
          <a:noFill/>
        </p:spPr>
      </p:pic>
      <p:pic>
        <p:nvPicPr>
          <p:cNvPr id="19474" name="Picture 18" descr="https://img2.freepng.ru/20180216/bzw/kisspng-bricklayer-wall-vector-red-brick-5a8772141f6213.981583831518826004128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4653136"/>
            <a:ext cx="1944216" cy="993711"/>
          </a:xfrm>
          <a:prstGeom prst="rect">
            <a:avLst/>
          </a:prstGeom>
          <a:noFill/>
        </p:spPr>
      </p:pic>
      <p:pic>
        <p:nvPicPr>
          <p:cNvPr id="19476" name="Picture 20" descr="https://st3.depositphotos.com/6877360/15023/v/1600/depositphotos_150231984-stock-illustration-brick-house-vector.jpg"/>
          <p:cNvPicPr>
            <a:picLocks noChangeAspect="1" noChangeArrowheads="1"/>
          </p:cNvPicPr>
          <p:nvPr/>
        </p:nvPicPr>
        <p:blipFill>
          <a:blip r:embed="rId10" cstate="print"/>
          <a:srcRect b="8032"/>
          <a:stretch>
            <a:fillRect/>
          </a:stretch>
        </p:blipFill>
        <p:spPr bwMode="auto">
          <a:xfrm flipH="1">
            <a:off x="5292080" y="2420888"/>
            <a:ext cx="1621205" cy="1584176"/>
          </a:xfrm>
          <a:prstGeom prst="rect">
            <a:avLst/>
          </a:prstGeom>
          <a:noFill/>
        </p:spPr>
      </p:pic>
      <p:pic>
        <p:nvPicPr>
          <p:cNvPr id="19478" name="Picture 22" descr="https://im0-tub-ru.yandex.net/i?id=d33ef1dc2a556a753fef741c686854cf&amp;n=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1840" y="2348880"/>
            <a:ext cx="1912781" cy="785037"/>
          </a:xfrm>
          <a:prstGeom prst="rect">
            <a:avLst/>
          </a:prstGeom>
          <a:noFill/>
        </p:spPr>
      </p:pic>
      <p:pic>
        <p:nvPicPr>
          <p:cNvPr id="19482" name="Picture 26" descr="https://cdn.pixabay.com/photo/2013/07/12/14/12/pen-147980_640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75656" y="4581128"/>
            <a:ext cx="1224136" cy="1143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12129 L -0.66146 -0.5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38778E-17 L -0.7717 0.15741 " pathEditMode="relative" ptsTypes="AA">
                                      <p:cBhvr>
                                        <p:cTn id="10" dur="2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00579 L -0.25191 -0.172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0.24028 -0.387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07083 0.28356 " pathEditMode="relative" ptsTypes="AA">
                                      <p:cBhvr>
                                        <p:cTn id="22" dur="2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0926 L 0.24027 -0.53426 " pathEditMode="relative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53937" t="18412" r="33833" b="68210"/>
          <a:stretch>
            <a:fillRect/>
          </a:stretch>
        </p:blipFill>
        <p:spPr bwMode="auto">
          <a:xfrm>
            <a:off x="539552" y="1124744"/>
            <a:ext cx="1728192" cy="137469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Азбука эмоций</a:t>
            </a:r>
          </a:p>
        </p:txBody>
      </p:sp>
      <p:pic>
        <p:nvPicPr>
          <p:cNvPr id="5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76357" t="53515" r="13961" b="33871"/>
          <a:stretch>
            <a:fillRect/>
          </a:stretch>
        </p:blipFill>
        <p:spPr bwMode="auto">
          <a:xfrm>
            <a:off x="7020272" y="4581128"/>
            <a:ext cx="1368152" cy="1296144"/>
          </a:xfrm>
          <a:prstGeom prst="rect">
            <a:avLst/>
          </a:prstGeom>
          <a:noFill/>
        </p:spPr>
      </p:pic>
      <p:pic>
        <p:nvPicPr>
          <p:cNvPr id="6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66676" t="18412" r="23133" b="68910"/>
          <a:stretch>
            <a:fillRect/>
          </a:stretch>
        </p:blipFill>
        <p:spPr bwMode="auto">
          <a:xfrm>
            <a:off x="683568" y="2852936"/>
            <a:ext cx="1440160" cy="1302690"/>
          </a:xfrm>
          <a:prstGeom prst="rect">
            <a:avLst/>
          </a:prstGeom>
          <a:noFill/>
        </p:spPr>
      </p:pic>
      <p:pic>
        <p:nvPicPr>
          <p:cNvPr id="7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75848" t="65428" r="13961" b="20939"/>
          <a:stretch>
            <a:fillRect/>
          </a:stretch>
        </p:blipFill>
        <p:spPr bwMode="auto">
          <a:xfrm>
            <a:off x="6948264" y="692696"/>
            <a:ext cx="1440160" cy="1400884"/>
          </a:xfrm>
          <a:prstGeom prst="rect">
            <a:avLst/>
          </a:prstGeom>
          <a:noFill/>
        </p:spPr>
      </p:pic>
      <p:pic>
        <p:nvPicPr>
          <p:cNvPr id="8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77377" t="18412" r="11923" b="68210"/>
          <a:stretch>
            <a:fillRect/>
          </a:stretch>
        </p:blipFill>
        <p:spPr bwMode="auto">
          <a:xfrm>
            <a:off x="683568" y="4725144"/>
            <a:ext cx="1512168" cy="1374698"/>
          </a:xfrm>
          <a:prstGeom prst="rect">
            <a:avLst/>
          </a:prstGeom>
          <a:noFill/>
        </p:spPr>
      </p:pic>
      <p:pic>
        <p:nvPicPr>
          <p:cNvPr id="9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56994" t="65428" r="32814" b="21524"/>
          <a:stretch>
            <a:fillRect/>
          </a:stretch>
        </p:blipFill>
        <p:spPr bwMode="auto">
          <a:xfrm>
            <a:off x="3059832" y="980728"/>
            <a:ext cx="1440160" cy="1340768"/>
          </a:xfrm>
          <a:prstGeom prst="rect">
            <a:avLst/>
          </a:prstGeom>
          <a:noFill/>
        </p:spPr>
      </p:pic>
      <p:pic>
        <p:nvPicPr>
          <p:cNvPr id="10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54447" t="33893" r="33834" b="49990"/>
          <a:stretch>
            <a:fillRect/>
          </a:stretch>
        </p:blipFill>
        <p:spPr bwMode="auto">
          <a:xfrm>
            <a:off x="4788024" y="1124744"/>
            <a:ext cx="1656184" cy="1656184"/>
          </a:xfrm>
          <a:prstGeom prst="rect">
            <a:avLst/>
          </a:prstGeom>
          <a:noFill/>
        </p:spPr>
      </p:pic>
      <p:pic>
        <p:nvPicPr>
          <p:cNvPr id="11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56994" t="54100" r="33324" b="33987"/>
          <a:stretch>
            <a:fillRect/>
          </a:stretch>
        </p:blipFill>
        <p:spPr bwMode="auto">
          <a:xfrm>
            <a:off x="2699792" y="3068960"/>
            <a:ext cx="1368152" cy="1224136"/>
          </a:xfrm>
          <a:prstGeom prst="rect">
            <a:avLst/>
          </a:prstGeom>
          <a:noFill/>
        </p:spPr>
      </p:pic>
      <p:pic>
        <p:nvPicPr>
          <p:cNvPr id="12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67695" t="33192" r="22114" b="49990"/>
          <a:stretch>
            <a:fillRect/>
          </a:stretch>
        </p:blipFill>
        <p:spPr bwMode="auto">
          <a:xfrm>
            <a:off x="5148064" y="2924944"/>
            <a:ext cx="1260140" cy="1512168"/>
          </a:xfrm>
          <a:prstGeom prst="rect">
            <a:avLst/>
          </a:prstGeom>
          <a:noFill/>
        </p:spPr>
      </p:pic>
      <p:pic>
        <p:nvPicPr>
          <p:cNvPr id="13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78942" t="32491" r="12323" b="50690"/>
          <a:stretch>
            <a:fillRect/>
          </a:stretch>
        </p:blipFill>
        <p:spPr bwMode="auto">
          <a:xfrm>
            <a:off x="5148064" y="4653136"/>
            <a:ext cx="1296144" cy="1814601"/>
          </a:xfrm>
          <a:prstGeom prst="rect">
            <a:avLst/>
          </a:prstGeom>
          <a:noFill/>
        </p:spPr>
      </p:pic>
      <p:pic>
        <p:nvPicPr>
          <p:cNvPr id="14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67695" t="65428" r="24152" b="21524"/>
          <a:stretch>
            <a:fillRect/>
          </a:stretch>
        </p:blipFill>
        <p:spPr bwMode="auto">
          <a:xfrm>
            <a:off x="3779912" y="4941168"/>
            <a:ext cx="1152128" cy="1340768"/>
          </a:xfrm>
          <a:prstGeom prst="rect">
            <a:avLst/>
          </a:prstGeom>
          <a:noFill/>
        </p:spPr>
      </p:pic>
      <p:pic>
        <p:nvPicPr>
          <p:cNvPr id="15" name="Picture 2" descr="C:\Users\Margarita\Desktop\Scan0007.jpg"/>
          <p:cNvPicPr>
            <a:picLocks noChangeAspect="1" noChangeArrowheads="1"/>
          </p:cNvPicPr>
          <p:nvPr/>
        </p:nvPicPr>
        <p:blipFill>
          <a:blip r:embed="rId3" cstate="print"/>
          <a:srcRect l="67186" t="52814" r="23133" b="35273"/>
          <a:stretch>
            <a:fillRect/>
          </a:stretch>
        </p:blipFill>
        <p:spPr bwMode="auto">
          <a:xfrm>
            <a:off x="7020272" y="2780928"/>
            <a:ext cx="136815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38 -0.03148 L -0.50798 -0.50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00" y="-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0.5276 0.307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0324 L -0.09445 0.5428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01 0.00533 L 0.41388 -0.257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40741E-7 L 0.30712 -0.31505 " pathEditMode="relative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07407E-6 L -0.07482 0.330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11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Bookman Old Style</vt:lpstr>
      <vt:lpstr>Calibri</vt:lpstr>
      <vt:lpstr>Тема Office</vt:lpstr>
      <vt:lpstr>Развивающие игры для детей подготовительной группы</vt:lpstr>
      <vt:lpstr>Пятый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Парочки</vt:lpstr>
      <vt:lpstr>Азбука эмоций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Пятый лишний</dc:title>
  <dc:creator>Margarita</dc:creator>
  <cp:lastModifiedBy>Master</cp:lastModifiedBy>
  <cp:revision>27</cp:revision>
  <dcterms:created xsi:type="dcterms:W3CDTF">2020-05-25T14:43:09Z</dcterms:created>
  <dcterms:modified xsi:type="dcterms:W3CDTF">2022-04-13T21:17:21Z</dcterms:modified>
</cp:coreProperties>
</file>