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zon.ru/?context=search&amp;text=%cf%f0%e8%e5%ec%fb+%ef%e5%e4%e0%e3%ee%e3%e8%f7%e5%f1%ea%ee%e9+%f2%e5%f5%ed%e8%ea%e8&amp;store=1,0&amp;partner=pedsovetsu&amp;from=bar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32656"/>
            <a:ext cx="6400800" cy="648072"/>
          </a:xfrm>
        </p:spPr>
        <p:txBody>
          <a:bodyPr>
            <a:noAutofit/>
          </a:bodyPr>
          <a:lstStyle/>
          <a:p>
            <a:r>
              <a:rPr lang="ru-RU" sz="1400" dirty="0" smtClean="0"/>
              <a:t>Муниципальное автономное общеобразовательное учреждение </a:t>
            </a:r>
          </a:p>
          <a:p>
            <a:r>
              <a:rPr lang="ru-RU" sz="1400" dirty="0" smtClean="0"/>
              <a:t>«Гимназия № 9» города Назарово Красноярского края</a:t>
            </a:r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Приём     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ЛОВИ ОШИБКУ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3789040"/>
            <a:ext cx="3888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начальных классов </a:t>
            </a:r>
          </a:p>
          <a:p>
            <a:r>
              <a:rPr lang="ru-RU" b="1" dirty="0" err="1" smtClean="0"/>
              <a:t>Величенко</a:t>
            </a:r>
            <a:r>
              <a:rPr lang="ru-RU" b="1" dirty="0" smtClean="0"/>
              <a:t> Ольга Александровна</a:t>
            </a:r>
            <a:endParaRPr lang="ru-RU" b="1" dirty="0"/>
          </a:p>
        </p:txBody>
      </p:sp>
      <p:pic>
        <p:nvPicPr>
          <p:cNvPr id="1026" name="Picture 2" descr="C:\Users\Noname\Desktop\нужное\для оформления\картинки\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437112"/>
            <a:ext cx="3496844" cy="1837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28604"/>
            <a:ext cx="7831182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Примеры применения приема «Лови ошибку» на </a:t>
            </a:r>
            <a:r>
              <a:rPr lang="ru-RU" sz="3600" b="1" dirty="0" smtClean="0">
                <a:solidFill>
                  <a:srgbClr val="C00000"/>
                </a:solidFill>
              </a:rPr>
              <a:t>уроках </a:t>
            </a:r>
            <a:r>
              <a:rPr lang="ru-RU" sz="3600" b="1" u="sng" dirty="0" smtClean="0">
                <a:solidFill>
                  <a:srgbClr val="C00000"/>
                </a:solidFill>
              </a:rPr>
              <a:t>литературного чтения:</a:t>
            </a:r>
            <a:endParaRPr lang="ru-RU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8229600" cy="43204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sz="3200" dirty="0" smtClean="0"/>
              <a:t>    </a:t>
            </a:r>
            <a:r>
              <a:rPr lang="ru-RU" sz="3200" b="1" dirty="0" smtClean="0"/>
              <a:t>Какие </a:t>
            </a:r>
            <a:r>
              <a:rPr lang="ru-RU" sz="3200" b="1" dirty="0" smtClean="0"/>
              <a:t>утверждения по содержанию рассказа </a:t>
            </a:r>
            <a:r>
              <a:rPr lang="ru-RU" sz="3200" b="1" dirty="0" smtClean="0"/>
              <a:t>В. Драгунского «Тайное </a:t>
            </a:r>
            <a:r>
              <a:rPr lang="ru-RU" sz="3200" b="1" dirty="0" smtClean="0"/>
              <a:t>становится явным» верные, а какие нет</a:t>
            </a:r>
            <a:r>
              <a:rPr lang="ru-RU" sz="3200" b="1" dirty="0" smtClean="0"/>
              <a:t>:</a:t>
            </a:r>
          </a:p>
          <a:p>
            <a:pPr lvl="0">
              <a:buNone/>
            </a:pPr>
            <a:endParaRPr lang="ru-RU" sz="3200" b="1" dirty="0" smtClean="0"/>
          </a:p>
          <a:p>
            <a:pPr lvl="0"/>
            <a:r>
              <a:rPr lang="ru-RU" sz="3200" dirty="0" smtClean="0"/>
              <a:t>Дениска очень любил манную кашу. </a:t>
            </a:r>
          </a:p>
          <a:p>
            <a:pPr lvl="0"/>
            <a:r>
              <a:rPr lang="ru-RU" sz="3200" dirty="0" smtClean="0"/>
              <a:t>Однажды Денис услышал от мамы, что тайное всегда становится явным</a:t>
            </a:r>
            <a:r>
              <a:rPr lang="ru-RU" sz="3200" dirty="0" smtClean="0"/>
              <a:t>.</a:t>
            </a:r>
            <a:endParaRPr lang="ru-RU" sz="3200" dirty="0" smtClean="0"/>
          </a:p>
          <a:p>
            <a:pPr lvl="0"/>
            <a:r>
              <a:rPr lang="ru-RU" sz="3200" dirty="0" smtClean="0"/>
              <a:t>Чтобы съесть кашу, Дениска добавил в неё варенье. </a:t>
            </a:r>
          </a:p>
          <a:p>
            <a:pPr lvl="0"/>
            <a:r>
              <a:rPr lang="ru-RU" sz="3200" dirty="0" smtClean="0"/>
              <a:t>Каша была очень густая</a:t>
            </a:r>
            <a:r>
              <a:rPr lang="ru-RU" sz="3200" dirty="0" smtClean="0"/>
              <a:t>.</a:t>
            </a:r>
            <a:endParaRPr lang="ru-RU" sz="3200" dirty="0" smtClean="0"/>
          </a:p>
          <a:p>
            <a:pPr lvl="0"/>
            <a:r>
              <a:rPr lang="ru-RU" sz="3200" dirty="0" smtClean="0"/>
              <a:t>После завтрака мама предложила пойти в цирк</a:t>
            </a:r>
            <a:r>
              <a:rPr lang="ru-RU" sz="3200" dirty="0" smtClean="0"/>
              <a:t>.</a:t>
            </a:r>
            <a:endParaRPr lang="ru-RU" sz="3200" dirty="0" smtClean="0"/>
          </a:p>
          <a:p>
            <a:pPr lvl="0"/>
            <a:r>
              <a:rPr lang="ru-RU" sz="3200" dirty="0" smtClean="0"/>
              <a:t>Когда Денискина мама сердится, глаза у неё становятся синие, как море. 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2071701"/>
          </a:xfr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Лови ошибку</a:t>
            </a:r>
            <a:r>
              <a:rPr lang="ru-RU" sz="4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-  универсальный приём, активизирующий внимание учащихся.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43182"/>
            <a:ext cx="8424936" cy="3571900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	</a:t>
            </a:r>
            <a:r>
              <a:rPr lang="ru-RU" sz="3200" dirty="0" smtClean="0">
                <a:solidFill>
                  <a:schemeClr val="tx1"/>
                </a:solidFill>
              </a:rPr>
              <a:t>Впервые идея была описана в книге </a:t>
            </a:r>
            <a:r>
              <a:rPr lang="ru-RU" sz="3200" dirty="0" err="1" smtClean="0">
                <a:solidFill>
                  <a:schemeClr val="tx1"/>
                </a:solidFill>
              </a:rPr>
              <a:t>А.А.Гина</a:t>
            </a:r>
            <a:r>
              <a:rPr lang="ru-RU" sz="3200" dirty="0" smtClean="0">
                <a:solidFill>
                  <a:schemeClr val="tx1"/>
                </a:solidFill>
              </a:rPr>
              <a:t> «Приёмы педагогической техники»</a:t>
            </a:r>
            <a:endParaRPr lang="ru-RU" sz="4000" dirty="0" smtClean="0">
              <a:solidFill>
                <a:srgbClr val="002060"/>
              </a:solidFill>
              <a:hlinkClick r:id="rId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943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Преимущества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приема «Лови ошибку»: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56792"/>
            <a:ext cx="8229600" cy="48965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универсален, его применение возможно на уроках практически по всем дисциплинам;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приводит в тонус внимание, мыслительную деятельность учащихся;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развивает аналитические способности;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предоставляет поле для практического применения полученных знаний;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способствует более прочному усвоению учебного материала.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Приём формирует: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умение  анализировать информацию; 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умение  применять  знания    в     нестандартной  ситуации; 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умение  критически  оценивать  полученную  информацию.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Инструкция по «Ловле ошибок»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использовать на любом этапе урока, в любом возрасте.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 учитывать способности учащихся, имеющиеся знания и опыт, необходимые для обнаружения ошибок.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Надо предупредить детей о наличии ошибок, неточностей, неверной информации в задании. Дать установку найти определенное количество неверных пунктов.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Составляя задание, продумать с позиции ученика, по каким признакам он найдет ошибку, какие аргументы приведет в пользу своей точки зрения.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Обязательно после обнаружения ошибки, акцентировать внимание детей на правильном варианте так, чтобы именно он отложился в сознании.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47402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разных этапах урока: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132856"/>
            <a:ext cx="7772400" cy="31683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начале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при устных упражнениях для активизации имеющихся знаний;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середине урока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при закреплении материала, на стадии осмысления;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конце урока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при подведении итогов, на стадии рефлексии.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04664"/>
            <a:ext cx="82296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Примеры применения приема «Лови ошибку» на уроках </a:t>
            </a:r>
            <a:r>
              <a:rPr lang="ru-RU" b="1" u="sng" dirty="0" smtClean="0">
                <a:solidFill>
                  <a:srgbClr val="C00000"/>
                </a:solidFill>
              </a:rPr>
              <a:t>русского </a:t>
            </a:r>
            <a:r>
              <a:rPr lang="ru-RU" b="1" u="sng" dirty="0" smtClean="0">
                <a:solidFill>
                  <a:srgbClr val="C00000"/>
                </a:solidFill>
              </a:rPr>
              <a:t>языка: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8075240" cy="41029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Вьюга.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На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улице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стаитхалодная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зима. Бушует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вюга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 Сильный ветер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всадукочает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деревья. Ветки тополя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стучят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в окно.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Дарогузамило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 Трудно пройти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кдому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 Хлопья снега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бют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в лицо.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831182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Примеры применения приема «Лови ошибку» на уроках </a:t>
            </a:r>
            <a:r>
              <a:rPr lang="ru-RU" b="1" u="sng" dirty="0" smtClean="0">
                <a:solidFill>
                  <a:srgbClr val="C00000"/>
                </a:solidFill>
              </a:rPr>
              <a:t>математики:</a:t>
            </a:r>
            <a:endParaRPr lang="ru-RU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331640" y="2204864"/>
            <a:ext cx="6840760" cy="29523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     </a:t>
            </a:r>
            <a:r>
              <a:rPr lang="ru-RU" sz="4400" dirty="0" smtClean="0"/>
              <a:t>10 – 4 × 2 = 12           </a:t>
            </a:r>
          </a:p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800" dirty="0" smtClean="0"/>
              <a:t>4 + 2 : 2 = 3</a:t>
            </a:r>
          </a:p>
          <a:p>
            <a:pPr>
              <a:buNone/>
            </a:pPr>
            <a:r>
              <a:rPr lang="ru-RU" sz="3600" dirty="0" smtClean="0"/>
              <a:t> 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28604"/>
            <a:ext cx="7831182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Примеры применения приема «Лови ошибку» на уроках </a:t>
            </a:r>
            <a:r>
              <a:rPr lang="ru-RU" sz="3600" b="1" u="sng" dirty="0" smtClean="0">
                <a:solidFill>
                  <a:srgbClr val="C00000"/>
                </a:solidFill>
              </a:rPr>
              <a:t>окружающего </a:t>
            </a:r>
            <a:r>
              <a:rPr lang="ru-RU" sz="3600" b="1" u="sng" dirty="0" smtClean="0">
                <a:solidFill>
                  <a:srgbClr val="C00000"/>
                </a:solidFill>
              </a:rPr>
              <a:t>мира: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8229600" cy="43924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sz="3200" dirty="0" smtClean="0"/>
              <a:t>    </a:t>
            </a:r>
            <a:endParaRPr lang="ru-RU" sz="3200" b="1" dirty="0" smtClean="0"/>
          </a:p>
          <a:p>
            <a:r>
              <a:rPr lang="ru-RU" sz="3200" b="1" dirty="0" smtClean="0"/>
              <a:t>На </a:t>
            </a:r>
            <a:r>
              <a:rPr lang="ru-RU" sz="3200" b="1" dirty="0" smtClean="0"/>
              <a:t>севере</a:t>
            </a:r>
            <a:r>
              <a:rPr lang="ru-RU" sz="3200" dirty="0" smtClean="0"/>
              <a:t>         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   Один </a:t>
            </a:r>
            <a:r>
              <a:rPr lang="ru-RU" sz="3200" dirty="0" smtClean="0"/>
              <a:t>из холодных районов Земли — это Северный Ледовитый океан. Здесь расположен Южный полюс. Океан скован мощными льдами и покрыт снегом. Здесь холодно, но, несмотря на это, животные не замерзают. Белых медведей, пингвинов, моржей и тюленей спасают густая шерсть и толстый слой подкожного жира.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</TotalTime>
  <Words>402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Приём       «ЛОВИ ОШИБКУ»</vt:lpstr>
      <vt:lpstr> «Лови ошибку»  -  универсальный приём, активизирующий внимание учащихся.  </vt:lpstr>
      <vt:lpstr>        Преимущества приема «Лови ошибку»:</vt:lpstr>
      <vt:lpstr>   Приём формирует: </vt:lpstr>
      <vt:lpstr>   Инструкция по «Ловле ошибок»</vt:lpstr>
      <vt:lpstr>    Использование на разных этапах урока: </vt:lpstr>
      <vt:lpstr>Примеры применения приема «Лови ошибку» на уроках русского языка: </vt:lpstr>
      <vt:lpstr>   Примеры применения приема «Лови ошибку» на уроках математики:</vt:lpstr>
      <vt:lpstr>   Примеры применения приема «Лови ошибку» на уроках окружающего мира:</vt:lpstr>
      <vt:lpstr>   Примеры применения приема «Лови ошибку» на уроках литературного чтения: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       «ЛОВИ ОШИБКУ»</dc:title>
  <dc:creator>Noname</dc:creator>
  <cp:lastModifiedBy>Пользователь Windows</cp:lastModifiedBy>
  <cp:revision>2</cp:revision>
  <dcterms:created xsi:type="dcterms:W3CDTF">2022-04-16T06:22:19Z</dcterms:created>
  <dcterms:modified xsi:type="dcterms:W3CDTF">2022-04-16T06:41:46Z</dcterms:modified>
</cp:coreProperties>
</file>