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5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Муниципальное бюджетное дошкольное образовательное 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учреждение</a:t>
            </a:r>
          </a:p>
          <a:p>
            <a:pPr algn="ctr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муниципального образования «Город Архангельск»</a:t>
            </a:r>
          </a:p>
          <a:p>
            <a:pPr algn="ctr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«Детский сад общеразвивающего вида № 113 «Ветерок»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7604" y="1857598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«Детское </a:t>
            </a: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экспериментирование, как эффективный способ познания окружающего мира: </a:t>
            </a:r>
            <a: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 «</a:t>
            </a: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Экспериментируем играя»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27984" y="481301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Автор: 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Костина Надежда Владимировна, воспитатель, высшая кв. категория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928" y="58793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январь, 2021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56892" y="3410110"/>
            <a:ext cx="4718248" cy="830997"/>
          </a:xfrm>
          <a:prstGeom prst="rect">
            <a:avLst/>
          </a:prstGeom>
          <a:noFill/>
          <a:effectLst>
            <a:glow rad="431800">
              <a:srgbClr val="FFFF0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Мастер-класс для </a:t>
            </a:r>
            <a:r>
              <a:rPr lang="ru-RU" sz="2400" b="1" i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детей: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«Подсветка»</a:t>
            </a:r>
            <a:endParaRPr lang="ru-RU" sz="2400" b="1" i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53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412776"/>
            <a:ext cx="32403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Нам понадобится:</a:t>
            </a:r>
          </a:p>
          <a:p>
            <a:pPr algn="ctr"/>
            <a:endParaRPr lang="ru-RU" sz="2000" dirty="0" smtClean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чёрная бумага или картон  формата А3;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-   файл А3;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фломастеры;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белый лист;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-ножницы</a:t>
            </a:r>
          </a:p>
          <a:p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908720"/>
            <a:ext cx="3816424" cy="508856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2253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661248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Шаг 1 :     </a:t>
            </a:r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Рисуем на файле фломастерами картинки</a:t>
            </a:r>
            <a:endParaRPr lang="ru-RU" sz="2000" b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 rot="5400000">
            <a:off x="2591280" y="-134896"/>
            <a:ext cx="4322609" cy="669787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1681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9104" y="5517232"/>
            <a:ext cx="7237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Шаг 2 :     </a:t>
            </a:r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Вставляем в файл чёрный лист картона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5" name="Рисунок 4" descr="W09Xw4G3FkY.jpg"/>
          <p:cNvPicPr>
            <a:picLocks noChangeAspect="1"/>
          </p:cNvPicPr>
          <p:nvPr/>
        </p:nvPicPr>
        <p:blipFill>
          <a:blip r:embed="rId2" cstate="print"/>
          <a:srcRect l="6688" t="10500" r="5901" b="5501"/>
          <a:stretch>
            <a:fillRect/>
          </a:stretch>
        </p:blipFill>
        <p:spPr>
          <a:xfrm>
            <a:off x="1691680" y="980728"/>
            <a:ext cx="6120680" cy="441130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6688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3948" y="5016951"/>
            <a:ext cx="284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Шаг 3 :  </a:t>
            </a:r>
            <a:r>
              <a:rPr lang="ru-RU" sz="2000" b="1" i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   </a:t>
            </a:r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На белом листе бумаги рисуем фонарик …</a:t>
            </a:r>
          </a:p>
        </p:txBody>
      </p:sp>
      <p:pic>
        <p:nvPicPr>
          <p:cNvPr id="2050" name="Picture 2" descr="F:\Новая папка (2)\xDnCYS3OzW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03267"/>
            <a:ext cx="2880320" cy="372730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49776" y="5022629"/>
            <a:ext cx="284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Шаг 4 :   </a:t>
            </a:r>
          </a:p>
          <a:p>
            <a:pPr algn="just"/>
            <a:r>
              <a:rPr lang="ru-RU" sz="20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</a:t>
            </a:r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… и вырезаем его</a:t>
            </a:r>
          </a:p>
        </p:txBody>
      </p:sp>
      <p:pic>
        <p:nvPicPr>
          <p:cNvPr id="2052" name="Picture 4" descr="F:\Новая папка (2)\WFsYWEU1tjU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5"/>
          <a:stretch/>
        </p:blipFill>
        <p:spPr bwMode="auto">
          <a:xfrm>
            <a:off x="5230555" y="978115"/>
            <a:ext cx="2867533" cy="375245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27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221088"/>
            <a:ext cx="17281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Шаг 4:     </a:t>
            </a:r>
            <a:r>
              <a:rPr lang="ru-RU" sz="2000" b="1" dirty="0" err="1" smtClean="0">
                <a:solidFill>
                  <a:srgbClr val="7030A0"/>
                </a:solidFill>
                <a:latin typeface="Georgia" panose="02040502050405020303" pitchFamily="18" charset="0"/>
              </a:rPr>
              <a:t>Вуаля</a:t>
            </a:r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! Подсветка готова. </a:t>
            </a:r>
            <a:endParaRPr lang="ru-RU" sz="2000" b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 descr="_T91-9sGeXE.jpg"/>
          <p:cNvPicPr>
            <a:picLocks noChangeAspect="1"/>
          </p:cNvPicPr>
          <p:nvPr/>
        </p:nvPicPr>
        <p:blipFill>
          <a:blip r:embed="rId2" cstate="print"/>
          <a:srcRect l="11096"/>
          <a:stretch>
            <a:fillRect/>
          </a:stretch>
        </p:blipFill>
        <p:spPr>
          <a:xfrm>
            <a:off x="755576" y="620688"/>
            <a:ext cx="3464875" cy="29229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 descr="EcGaWMv88FM.jpg"/>
          <p:cNvPicPr>
            <a:picLocks noChangeAspect="1"/>
          </p:cNvPicPr>
          <p:nvPr/>
        </p:nvPicPr>
        <p:blipFill>
          <a:blip r:embed="rId3" cstate="print"/>
          <a:srcRect l="10801" t="6951" b="8001"/>
          <a:stretch>
            <a:fillRect/>
          </a:stretch>
        </p:blipFill>
        <p:spPr>
          <a:xfrm rot="5400000">
            <a:off x="5456990" y="311762"/>
            <a:ext cx="2808313" cy="357018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 descr="5klX08phtE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3645024"/>
            <a:ext cx="3552395" cy="266429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514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5301208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Шаг 5:   </a:t>
            </a:r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Поэкспериментируем с           </a:t>
            </a:r>
          </a:p>
          <a:p>
            <a:r>
              <a:rPr lang="ru-RU" sz="2000" b="1" dirty="0">
                <a:solidFill>
                  <a:srgbClr val="7030A0"/>
                </a:solidFill>
                <a:latin typeface="Georgia" panose="02040502050405020303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                 разноцветными  фонариками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!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 descr="mwOh0XWmb4s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 rot="5400000">
            <a:off x="2890968" y="213488"/>
            <a:ext cx="4171392" cy="556185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9900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492896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Желаем 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творческих успехов!</a:t>
            </a:r>
            <a:endParaRPr lang="ru-RU" sz="2800" b="1" i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8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137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Костина</dc:creator>
  <cp:lastModifiedBy>Надежда Костина</cp:lastModifiedBy>
  <cp:revision>19</cp:revision>
  <dcterms:modified xsi:type="dcterms:W3CDTF">2022-04-16T11:05:28Z</dcterms:modified>
</cp:coreProperties>
</file>