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70" r:id="rId8"/>
    <p:sldId id="261" r:id="rId9"/>
    <p:sldId id="262" r:id="rId10"/>
    <p:sldId id="263" r:id="rId11"/>
    <p:sldId id="264" r:id="rId12"/>
    <p:sldId id="265" r:id="rId13"/>
    <p:sldId id="268" r:id="rId14"/>
    <p:sldId id="269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depositphotos_6923960-stock-photo-painted-colorful-ha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02" y="0"/>
            <a:ext cx="9128898" cy="722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1379209"/>
            <a:ext cx="6848311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         </a:t>
            </a:r>
            <a:r>
              <a:rPr lang="ru-RU" sz="6000" b="1" i="1" dirty="0" smtClean="0">
                <a:solidFill>
                  <a:srgbClr val="FF0000"/>
                </a:solidFill>
              </a:rPr>
              <a:t>Проект</a:t>
            </a:r>
            <a:endParaRPr lang="ru-RU" sz="6000" i="1" dirty="0">
              <a:solidFill>
                <a:srgbClr val="FF0000"/>
              </a:solidFill>
            </a:endParaRPr>
          </a:p>
          <a:p>
            <a:r>
              <a:rPr lang="ru-RU" sz="3200" b="1" dirty="0" smtClean="0"/>
              <a:t>                </a:t>
            </a:r>
            <a:r>
              <a:rPr lang="ru-RU" sz="4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</a:t>
            </a:r>
            <a:r>
              <a:rPr lang="ru-RU" sz="40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Умелые пальчики»</a:t>
            </a:r>
            <a:endParaRPr lang="ru-RU" sz="40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dirty="0" smtClean="0"/>
              <a:t>                          (</a:t>
            </a:r>
            <a:r>
              <a:rPr lang="ru-RU" dirty="0"/>
              <a:t>развитие мелкой моторики у детей 3 – 4лет)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79373" y="4814486"/>
            <a:ext cx="1729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Козлова Н.В.</a:t>
            </a:r>
          </a:p>
          <a:p>
            <a:r>
              <a:rPr lang="ru-RU" dirty="0" smtClean="0"/>
              <a:t>Антоненко Ю.С.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5979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depositphotos_6923960-stock-photo-painted-colorful-ha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02" y="0"/>
            <a:ext cx="9128898" cy="722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user\Desktop\20211207_18064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10800000">
            <a:off x="1403647" y="4273315"/>
            <a:ext cx="2899027" cy="263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user\Desktop\20211207_18073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4249356" y="2787287"/>
            <a:ext cx="4201975" cy="2642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user\Desktop\солнышко фото детки\2037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403648" y="1059180"/>
            <a:ext cx="2899027" cy="3012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788024" y="1222390"/>
            <a:ext cx="34488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Настольные игры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700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depositphotos_6923960-stock-photo-painted-colorful-ha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02" y="0"/>
            <a:ext cx="9128898" cy="722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20211208_17533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2099" y="3298344"/>
            <a:ext cx="6457716" cy="3636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620688"/>
            <a:ext cx="74888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solidFill>
                  <a:srgbClr val="FF0000"/>
                </a:solidFill>
              </a:rPr>
              <a:t>Геоборд</a:t>
            </a:r>
            <a:r>
              <a:rPr lang="ru-RU" dirty="0"/>
              <a:t> приносит неоценимую пользу на занятиях математикой и грамматикой. С его помощью удобно изучать цифры, буквы, геометрические формы. Через зрительное восприятие и тактильные ощущения идет воздействие на сенсорное развитие, развивает мышление, восприятие, внимание, память, воображение, стимулирует мелкую моторику, речь, глазомер. В  процессе игры у ребенка обогащается словарный запас, расширяются представления об окружающем мире, развивается усидчивость, терпение, любознательность и познавательные активности.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89466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depositphotos_6923960-stock-photo-painted-colorful-ha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28898" cy="722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20220215_09135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397630" y="2060848"/>
            <a:ext cx="6342050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93446" y="1211133"/>
            <a:ext cx="6146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Конструирование из счетных палочек</a:t>
            </a:r>
            <a:r>
              <a:rPr lang="ru-RU" sz="2000" dirty="0" smtClean="0">
                <a:solidFill>
                  <a:srgbClr val="FF0000"/>
                </a:solidFill>
              </a:rPr>
              <a:t>.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668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depositphotos_6923960-stock-photo-painted-colorful-ha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02" y="0"/>
            <a:ext cx="9128898" cy="722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20220215_07270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654524" y="2983009"/>
            <a:ext cx="3851589" cy="2399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IMG-b5122c0c728ad05e7f1de844dbb25015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253857"/>
            <a:ext cx="2890905" cy="3854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19192" y="1152979"/>
            <a:ext cx="3320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Мозаика пуговками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87929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depositphotos_6923960-stock-photo-painted-colorful-ha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399" y="0"/>
            <a:ext cx="9128898" cy="722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99792" y="1267085"/>
            <a:ext cx="4110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Пальчиковая гимнастика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user\Desktop\20220217_08041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37020" y="2636912"/>
            <a:ext cx="7707656" cy="279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86853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АТТЕСТАЦИЯ 2\img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40485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depositphotos_6923960-stock-photo-painted-colorful-ha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28898" cy="722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608" y="1124743"/>
            <a:ext cx="763284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«Ум ребенка находится на кончиках  его пальцев» </a:t>
            </a:r>
          </a:p>
          <a:p>
            <a:pPr algn="ctr">
              <a:buFont typeface="Arial" charset="0"/>
              <a:buNone/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</a:t>
            </a:r>
            <a:r>
              <a:rPr lang="ru-RU" sz="28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В.А.Сухомлинский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 движения помогают убрать напряжение не только с самих рук, но и расслабить мышцы всего тела. Чем лучше работают пальцы и вся кисть, тем лучше говорит ребенок.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5368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depositphotos_6923960-stock-photo-painted-colorful-ha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02" y="34820"/>
            <a:ext cx="9128898" cy="722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46118" y="980728"/>
            <a:ext cx="6466865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                      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Актуальность</a:t>
            </a:r>
            <a:r>
              <a:rPr lang="ru-RU" sz="2400" dirty="0">
                <a:solidFill>
                  <a:srgbClr val="FF0000"/>
                </a:solidFill>
              </a:rPr>
              <a:t>:</a:t>
            </a:r>
          </a:p>
          <a:p>
            <a:r>
              <a:rPr lang="ru-RU" sz="2000" dirty="0"/>
              <a:t> Мелкая моторика – одна из сторон двигательной сферы. Высокий уровень развития мелкой моторики свидетельствует о функциональной зрелости коры головного мозга и о психологической готовности ребенка к школе. Развитие мелкой моторики важно еще и потому, что вся дальнейшая жизнь ребенка требует использования точных, координированных движений кистей и пальцев, которые необходимы, чтобы одеваться, рисовать и писать, а также выполнять множество разнообразных бытовых и учебных действий. Именно поэтому работу по развитию мелкой моторики необходимо начинать с раннего возраста. Кроме того, мелкая моторика взаимодействует с вниманием, воображением, мышлением, памятью и речью ребенка.</a:t>
            </a:r>
          </a:p>
        </p:txBody>
      </p:sp>
    </p:spTree>
    <p:extLst>
      <p:ext uri="{BB962C8B-B14F-4D97-AF65-F5344CB8AC3E}">
        <p14:creationId xmlns:p14="http://schemas.microsoft.com/office/powerpoint/2010/main" xmlns="" val="333857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depositphotos_6923960-stock-photo-painted-colorful-ha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02" y="0"/>
            <a:ext cx="9128898" cy="722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38211" y="1350368"/>
            <a:ext cx="698477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Цель проекта: 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ru-RU" dirty="0"/>
              <a:t>Создание условий для развития мелкой моторики и координации движений пальцев рук у детей младшего дошкольного возраста.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Задачи: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ru-RU" dirty="0"/>
              <a:t>1 Формирование произвольных координированных движений пальцев рук, развитие осязательного восприятия (тактильной чувствительности пальцев рук);</a:t>
            </a:r>
          </a:p>
          <a:p>
            <a:r>
              <a:rPr lang="ru-RU" dirty="0"/>
              <a:t>2.Формирование практических умений и навыков продуктивной и речевой деятельности;</a:t>
            </a:r>
            <a:br>
              <a:rPr lang="ru-RU" dirty="0"/>
            </a:br>
            <a:r>
              <a:rPr lang="ru-RU" dirty="0"/>
              <a:t>3. Укрепление физического и психического здоровья детей;</a:t>
            </a:r>
          </a:p>
          <a:p>
            <a:r>
              <a:rPr lang="ru-RU" dirty="0"/>
              <a:t>4. Развитие познавательных психических процессов: произвольное внимание, зрительное и слуховое восприятие, память;</a:t>
            </a:r>
            <a:br>
              <a:rPr lang="ru-RU" dirty="0"/>
            </a:br>
            <a:r>
              <a:rPr lang="ru-RU" dirty="0"/>
              <a:t>5. Повышение уровня речевого развития детей;</a:t>
            </a:r>
          </a:p>
          <a:p>
            <a:r>
              <a:rPr lang="ru-RU" dirty="0" smtClean="0"/>
              <a:t>6.Воспитание </a:t>
            </a:r>
            <a:r>
              <a:rPr lang="ru-RU" dirty="0"/>
              <a:t>нравственных качеств по отношению к окружающим (доброжелательность, чувство товарищества и т. д.);</a:t>
            </a:r>
            <a:br>
              <a:rPr lang="ru-RU" dirty="0"/>
            </a:br>
            <a:r>
              <a:rPr lang="ru-RU" dirty="0"/>
              <a:t>7.  Воспитание и развитие художественного вкуса</a:t>
            </a:r>
          </a:p>
        </p:txBody>
      </p:sp>
    </p:spTree>
    <p:extLst>
      <p:ext uri="{BB962C8B-B14F-4D97-AF65-F5344CB8AC3E}">
        <p14:creationId xmlns:p14="http://schemas.microsoft.com/office/powerpoint/2010/main" xmlns="" val="113804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depositphotos_6923960-stock-photo-painted-colorful-ha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02" y="0"/>
            <a:ext cx="9128898" cy="722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ФОТО ПРОЕКТ МОТОРИКА\IMG-ea151d1a9e1d47eac6109659fd1e2250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76872"/>
            <a:ext cx="2855312" cy="3807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ФОТО ПРОЕКТ МОТОРИКА\IMG-874651e59df9ae35b29fe17311126897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64711"/>
            <a:ext cx="2873552" cy="383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51720" y="1310604"/>
            <a:ext cx="551696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Коврик ручной работы, комплекс 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всевозможных хитрых игр</a:t>
            </a:r>
            <a:r>
              <a:rPr lang="ru-RU" sz="2000" dirty="0" smtClean="0">
                <a:solidFill>
                  <a:srgbClr val="FF0000"/>
                </a:solidFill>
              </a:rPr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1026153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</a:rPr>
              <a:t>Приемы развития мелкой моторики</a:t>
            </a:r>
            <a:br>
              <a:rPr lang="ru-RU" sz="2000" b="1" dirty="0">
                <a:solidFill>
                  <a:schemeClr val="tx2"/>
                </a:solidFill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68273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depositphotos_6923960-stock-photo-painted-colorful-ha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8898" cy="722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ФОТО ПРОЕКТ МОТОРИКА\IMG-58fbf9bdc82639f0554a2a5106430854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88840"/>
            <a:ext cx="3021800" cy="402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ФОТО ПРОЕКТ МОТОРИКА\IMG-4db2c487624bcff158dd7d894318be16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42462" y="2072849"/>
            <a:ext cx="2895786" cy="38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59832" y="1235193"/>
            <a:ext cx="36295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Лепим из пластилина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3874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depositphotos_6923960-stock-photo-painted-colorful-ha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8898" cy="722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09384" y="1340768"/>
            <a:ext cx="21101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Аппликация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user\Desktop\20220214_1135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59632" y="2098754"/>
            <a:ext cx="6904804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43869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depositphotos_6923960-stock-photo-painted-colorful-ha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02" y="0"/>
            <a:ext cx="9128898" cy="722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Desktop\солнышко фото детки\23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6495" y="2132856"/>
            <a:ext cx="2933056" cy="391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15816" y="1268760"/>
            <a:ext cx="3405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Разрезные картинки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099" name="Picture 3" descr="C:\Users\user\Desktop\солнышко фото детки\232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85058" y="2132856"/>
            <a:ext cx="3014064" cy="391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453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depositphotos_6923960-stock-photo-painted-colorful-ha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02" y="0"/>
            <a:ext cx="9128898" cy="722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Desktop\солнышко фото детки\232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2363" y="2204864"/>
            <a:ext cx="3027278" cy="403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солнышко фото детки\233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11541" y="2245934"/>
            <a:ext cx="2965672" cy="3954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51259" y="1178487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Игры с </a:t>
            </a:r>
            <a:r>
              <a:rPr lang="ru-RU" sz="2800" b="1" dirty="0" err="1" smtClean="0">
                <a:solidFill>
                  <a:srgbClr val="FF0000"/>
                </a:solidFill>
              </a:rPr>
              <a:t>фруто</a:t>
            </a:r>
            <a:r>
              <a:rPr lang="ru-RU" sz="2800" b="1" dirty="0" smtClean="0">
                <a:solidFill>
                  <a:srgbClr val="FF0000"/>
                </a:solidFill>
              </a:rPr>
              <a:t> крышечками 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747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262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Наталья</cp:lastModifiedBy>
  <cp:revision>13</cp:revision>
  <dcterms:created xsi:type="dcterms:W3CDTF">2022-02-11T07:50:45Z</dcterms:created>
  <dcterms:modified xsi:type="dcterms:W3CDTF">2022-04-16T03:56:25Z</dcterms:modified>
</cp:coreProperties>
</file>