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67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96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67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06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30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414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15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38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72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36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11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8ADA9-0B88-4C76-B031-3714E5A57EEE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52BFE-AE5D-4D96-AC93-8BC48DF92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83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613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225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087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85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70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72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16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10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4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99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4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Толстик</dc:creator>
  <cp:lastModifiedBy>Светлана Толстик</cp:lastModifiedBy>
  <cp:revision>2</cp:revision>
  <dcterms:created xsi:type="dcterms:W3CDTF">2022-04-16T19:06:52Z</dcterms:created>
  <dcterms:modified xsi:type="dcterms:W3CDTF">2022-04-16T19:22:17Z</dcterms:modified>
</cp:coreProperties>
</file>