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6" r:id="rId2"/>
    <p:sldId id="286" r:id="rId3"/>
    <p:sldId id="287" r:id="rId4"/>
    <p:sldId id="258" r:id="rId5"/>
    <p:sldId id="288" r:id="rId6"/>
    <p:sldId id="259" r:id="rId7"/>
    <p:sldId id="282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44" autoAdjust="0"/>
    <p:restoredTop sz="98772" autoAdjust="0"/>
  </p:normalViewPr>
  <p:slideViewPr>
    <p:cSldViewPr>
      <p:cViewPr varScale="1">
        <p:scale>
          <a:sx n="99" d="100"/>
          <a:sy n="99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74B5B-D3FB-44CD-A180-3ACE7260CF99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2FD0E-9F79-48D6-8B6B-F7E37829E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2FD0E-9F79-48D6-8B6B-F7E37829EC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2FD0E-9F79-48D6-8B6B-F7E37829EC46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72A98-6170-4732-A9AE-957C27AF336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97636-03DC-445B-88E9-BAA2ABB2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620271343_28-phonoteka_org-p-fon-dlya-prezentatsii-geroi-otechestva-3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-486816"/>
            <a:ext cx="9144000" cy="73448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4797152"/>
            <a:ext cx="3312368" cy="165618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Выполнила</a:t>
            </a: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: Косарева Т.С.</a:t>
            </a:r>
            <a:br>
              <a:rPr lang="ru-RU" sz="18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 воспитатель </a:t>
            </a:r>
            <a:r>
              <a:rPr lang="ru-RU" sz="1800" dirty="0" err="1" smtClean="0">
                <a:latin typeface="PT Astra Serif" pitchFamily="18" charset="-52"/>
                <a:ea typeface="PT Astra Serif" pitchFamily="18" charset="-52"/>
              </a:rPr>
              <a:t>Бекетовского</a:t>
            </a: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 </a:t>
            </a:r>
            <a:br>
              <a:rPr lang="ru-RU" sz="18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детского сада«Колосок»</a:t>
            </a:r>
            <a:endParaRPr lang="ru-RU" sz="1800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1772816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  <a:cs typeface="Raavi" pitchFamily="34" charset="0"/>
              </a:rPr>
              <a:t>Воспитание нравственно- патриотических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  <a:cs typeface="Raavi" pitchFamily="34" charset="0"/>
              </a:rPr>
              <a:t>чувств у дошкольников</a:t>
            </a:r>
            <a:endParaRPr lang="ru-RU" sz="3600" b="1" i="1" dirty="0">
              <a:solidFill>
                <a:srgbClr val="FF0000"/>
              </a:solidFill>
              <a:latin typeface="PT Astra Serif" pitchFamily="18" charset="-52"/>
              <a:ea typeface="PT Astra Serif" pitchFamily="18" charset="-52"/>
              <a:cs typeface="Raav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941168"/>
            <a:ext cx="338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Татьяна\Desktop\нравственно патриотическое воспитание\патриотическое направление\567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700808"/>
            <a:ext cx="5076057" cy="4077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0271343_28-phonoteka_org-p-fon-dlya-prezentatsii-geroi-otechestva-3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924944"/>
            <a:ext cx="4139952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Патриотическое воспитание</a:t>
            </a:r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 – это воспитание любви к Родине, преданность ей, ответственность и гордость за нее, желание трудиться на ее благо. Без уважения к истории и культуре своего Отечества, к его государственной символике невозможно воспитать чувство собственного достоинства, уверенность в себе, а, следовательно, полноценную личность.</a:t>
            </a:r>
            <a:br>
              <a:rPr lang="ru-RU" sz="20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000" dirty="0" smtClean="0">
                <a:latin typeface="PT Astra Serif" pitchFamily="18" charset="-52"/>
                <a:ea typeface="PT Astra Serif" pitchFamily="18" charset="-52"/>
              </a:rPr>
              <a:t>Это результат длительной деятельности, начиная с самого раннего возраста. Патриотизм формируется под влиянием идеологии, среды, образа жизни и идейно-воспитательной работы в семье, дошкольном учреждении, в школе, в коллективе.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2052" name="Picture 4" descr="C:\Users\Татьяна\Desktop\нравственно патриотическое воспитание\патриотическое направление\2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2204864"/>
            <a:ext cx="480109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0271343_28-phonoteka_org-p-fon-dlya-prezentatsii-geroi-otechestva-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772816"/>
            <a:ext cx="3816424" cy="4824536"/>
          </a:xfrm>
        </p:spPr>
        <p:txBody>
          <a:bodyPr>
            <a:noAutofit/>
          </a:bodyPr>
          <a:lstStyle/>
          <a:p>
            <a:pPr algn="l"/>
            <a:r>
              <a:rPr lang="ru-RU" sz="1700" dirty="0" smtClean="0">
                <a:latin typeface="PT Astra Serif" pitchFamily="18" charset="-52"/>
                <a:ea typeface="PT Astra Serif" pitchFamily="18" charset="-52"/>
              </a:rPr>
              <a:t>Задача педагогов и родителей – как можно раньше пробудить в детях любовь к родной земле, формировать у них такие черты характера, которые помогут стать достойным человеком и достойным гражданином своей страны, воспитывать любовь и уважение к родному дому, детскому саду, родной улице, городу. Формировать чувство гордости за достижения страны, любовь и уважение к армии, гордость за мужество воинов, развивать интерес к доступным ребенку явлениям общественной жизни. Знакомить детей с историей и культурой своего края, воспитывать к нему любовь и уважение.</a:t>
            </a:r>
            <a:endParaRPr lang="ru-RU" sz="17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4098" name="Picture 2" descr="C:\Users\Татьяна\Desktop\нравственно патриотическое воспитание\патриотическое направление\роммм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88840"/>
            <a:ext cx="4942153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нравственно патриотическое воспитание\1620271343_28-phonoteka_org-p-fon-dlya-prezentatsii-geroi-otechestva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7504" y="2088289"/>
            <a:ext cx="88569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T Astra Serif" pitchFamily="18" charset="-52"/>
              <a:ea typeface="PT Astra Serif" pitchFamily="18" charset="-5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700808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                               Задачи нравственно – патриотического воспитания:</a:t>
            </a:r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Воспитывать любовь и трепетное отношение к ценностям семьи, детского сада, родного города.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Учить заботливому отношению к родным и близким людям, младшим сверстникам и старшему поколению.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Воспитывать уважение к труду разных профессий.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Развивать интерес к традициям родного края, соблюдать их и сохранять.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Формировать трепетное отношение к природе, ее ресурсам,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экономно их расходовать.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Знакомить с символикой российского государства, ее значением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Для народа и страны в целом.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Дать представления о правах ребенка, направленных на защиту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Интересов каждого дошкольника.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Расширить представления детей о регионах страны, ее больших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городах.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Воспитывать гордость за россиян, достигших успехов в разных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областях деятельности: сельском хозяйстве, науке, спорте, культуре,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 образовании.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• Способствовать развитию интернациональных чувств по отношению к </a:t>
            </a:r>
          </a:p>
          <a:p>
            <a:r>
              <a:rPr lang="ru-RU" sz="1600" dirty="0" smtClean="0">
                <a:latin typeface="PT Astra Serif" pitchFamily="18" charset="-52"/>
                <a:ea typeface="PT Astra Serif" pitchFamily="18" charset="-52"/>
              </a:rPr>
              <a:t>другим народам, их культуре, традициям.</a:t>
            </a:r>
            <a:endParaRPr lang="ru-RU" sz="16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3075" name="Picture 3" descr="C:\Users\Татьяна\Desktop\нравственно патриотическое воспитание\патриотическое направление\дж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2564904"/>
            <a:ext cx="280831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0271343_28-phonoteka_org-p-fon-dlya-prezentatsii-geroi-otechestva-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9036496" cy="9361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Патриотическое воспитание пронизывает все виды детской деятельности в повседневной жизни и на занятиях. </a:t>
            </a:r>
            <a:endParaRPr lang="ru-RU" sz="1800" b="1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5122" name="Picture 2" descr="C:\Users\Татьяна\Desktop\нравственно патриотическое воспитание\патриотическое направление\-=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2420888"/>
            <a:ext cx="3312368" cy="4032448"/>
          </a:xfrm>
          <a:prstGeom prst="rect">
            <a:avLst/>
          </a:prstGeom>
          <a:noFill/>
        </p:spPr>
      </p:pic>
      <p:pic>
        <p:nvPicPr>
          <p:cNvPr id="5124" name="Picture 4" descr="C:\Users\Татьяна\Desktop\нравственно патриотическое воспитание\патриотическое направление\ьт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2636912"/>
            <a:ext cx="54006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-900481"/>
            <a:ext cx="7524328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работы: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Целевые прогулки, экскурсии, беседы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Театрализованная деятельность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Подготовка и проведение патриотических праздников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Образовательная деятельность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Тематические занятия на патриотическую тему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Выставки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Создание проектов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Оформление развивающей среды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497866"/>
            <a:ext cx="8856984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PT Astra Serif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dirty="0">
              <a:latin typeface="PT Astra Serif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Times New Roman" pitchFamily="18" charset="0"/>
              </a:rPr>
              <a:t>В результате проведённой работы</a:t>
            </a:r>
            <a:r>
              <a:rPr lang="ru-RU" b="1" dirty="0">
                <a:latin typeface="PT Astra Serif"/>
                <a:cs typeface="Arial" pitchFamily="34" charset="0"/>
              </a:rPr>
              <a:t> </a:t>
            </a:r>
            <a:r>
              <a:rPr lang="ru-RU" b="1" dirty="0" smtClean="0">
                <a:latin typeface="PT Astra Serif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Times New Roman" pitchFamily="18" charset="0"/>
              </a:rPr>
              <a:t>у детей сформировались следующие ценностные ориентиры: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Патриотические чувства, основанные на ознакомлении с боевыми традициями нашего народа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Семья, хранящая и прививающая детям русскую духовную культуру.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Потребность у дошкольников слушать музыку военного и послевоенного времени, исполнять песни, танцы.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Любовь к истории своей малой Родины, как к источнику патриотического начала.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Участие в праздниках героико-патриотической тематики.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Потребность в тесном контакте с родителями, как на праздниках, так и в повседневной жизни.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Гордость за малую Родину, любовь к родному краю, уважение русского народа.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Культура общения через музыкальное, поэтическое, театральное и изобразительное искусство.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PT Astra Serif"/>
                <a:ea typeface="Times New Roman" pitchFamily="18" charset="0"/>
                <a:cs typeface="Arial" pitchFamily="34" charset="0"/>
              </a:rPr>
              <a:t>Уважение к ветеранам войны, гордость за защитников Отечества.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PT Astra Serif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78495" y="260648"/>
            <a:ext cx="7713985" cy="6336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780928"/>
            <a:ext cx="67687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</a:t>
            </a:r>
            <a:r>
              <a:rPr lang="ru-RU" sz="3200" b="1" dirty="0" smtClean="0"/>
              <a:t> Спасибо за внимание!</a:t>
            </a:r>
          </a:p>
          <a:p>
            <a:r>
              <a:rPr lang="ru-RU" sz="3200" b="1" dirty="0" smtClean="0"/>
              <a:t>Мирного неба вам над головой!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438</Words>
  <Application>Microsoft Office PowerPoint</Application>
  <PresentationFormat>Экран (4:3)</PresentationFormat>
  <Paragraphs>75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Выполнила: Косарева Т.С.  воспитатель Бекетовского  детского сада«Колосок»</vt:lpstr>
      <vt:lpstr>Патриотическое воспитание – это воспитание любви к Родине, преданность ей, ответственность и гордость за нее, желание трудиться на ее благо. Без уважения к истории и культуре своего Отечества, к его государственной символике невозможно воспитать чувство собственного достоинства, уверенность в себе, а, следовательно, полноценную личность. Это результат длительной деятельности, начиная с самого раннего возраста. Патриотизм формируется под влиянием идеологии, среды, образа жизни и идейно-воспитательной работы в семье, дошкольном учреждении, в школе, в коллективе. </vt:lpstr>
      <vt:lpstr>Задача педагогов и родителей – как можно раньше пробудить в детях любовь к родной земле, формировать у них такие черты характера, которые помогут стать достойным человеком и достойным гражданином своей страны, воспитывать любовь и уважение к родному дому, детскому саду, родной улице, городу. Формировать чувство гордости за достижения страны, любовь и уважение к армии, гордость за мужество воинов, развивать интерес к доступным ребенку явлениям общественной жизни. Знакомить детей с историей и культурой своего края, воспитывать к нему любовь и уважение.</vt:lpstr>
      <vt:lpstr>Слайд 4</vt:lpstr>
      <vt:lpstr>Патриотическое воспитание пронизывает все виды детской деятельности в повседневной жизни и на занятиях.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Татьяна</cp:lastModifiedBy>
  <cp:revision>71</cp:revision>
  <dcterms:created xsi:type="dcterms:W3CDTF">2020-08-17T14:54:09Z</dcterms:created>
  <dcterms:modified xsi:type="dcterms:W3CDTF">2022-04-16T07:18:59Z</dcterms:modified>
</cp:coreProperties>
</file>