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7" r:id="rId9"/>
    <p:sldId id="264" r:id="rId10"/>
    <p:sldId id="265" r:id="rId11"/>
    <p:sldId id="266" r:id="rId12"/>
    <p:sldId id="269" r:id="rId13"/>
    <p:sldId id="262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071538" y="428604"/>
            <a:ext cx="7772400" cy="714380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детский сад № 29 «Рябинка»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(МБДОУ «Детский сад №29»)</a:t>
            </a:r>
            <a:endParaRPr lang="ru-RU" sz="18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2500306"/>
            <a:ext cx="7486680" cy="313849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Мини-проект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«Огород на окне»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Выполнила: Золотова О.А</a:t>
            </a:r>
          </a:p>
          <a:p>
            <a:pPr algn="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Лушина Н.С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Посадка огорода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Огород мой маленький,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зато удаленький: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нем земли-то с пятачок,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кручусь я, как волчок..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нему надобно с любовью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Нежность, ласку проявить,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ленится, потрудиться.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вскопать, и посадить.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Вовремя полить водичкой,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рассаду подвязать,</a:t>
            </a:r>
          </a:p>
          <a:p>
            <a:pPr algn="just"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Порыхлить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прорвать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травичку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Урожая можно ждать.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EojCosU76OQ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21466"/>
          <a:stretch>
            <a:fillRect/>
          </a:stretch>
        </p:blipFill>
        <p:spPr>
          <a:xfrm>
            <a:off x="1500166" y="1500174"/>
            <a:ext cx="2786082" cy="4756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Оформление «Огорода на окне»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mUQPBQ3krtU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357430"/>
            <a:ext cx="4500594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857364"/>
            <a:ext cx="4038600" cy="426879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«Что за зелень у окна.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Ведь за окном еще зима.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Поговаривают что лук,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Полезен от семи недуг.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Малыши лучок сажали.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Урожаем угощали,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Витаминов целый клад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Приходите все к нам сад».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урожай</a:t>
            </a:r>
            <a:endParaRPr lang="ru-RU" dirty="0"/>
          </a:p>
        </p:txBody>
      </p:sp>
      <p:pic>
        <p:nvPicPr>
          <p:cNvPr id="5" name="Содержимое 4" descr="e-ReDJjySJ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500174"/>
            <a:ext cx="2922158" cy="46974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LI5GO66vrN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628" y="1500174"/>
            <a:ext cx="2707843" cy="4625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реализации проекта «Огород на окне» были получены следующие результаты: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600200"/>
            <a:ext cx="6972320" cy="4525963"/>
          </a:xfrm>
        </p:spPr>
        <p:txBody>
          <a:bodyPr>
            <a:normAutofit lnSpcReduction="10000"/>
          </a:bodyPr>
          <a:lstStyle/>
          <a:p>
            <a:pPr algn="just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группе был создан «Огород на окне».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получили представления о том, что растения живые, их поливают, сажают, выращивают.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расширили представления о труде взрослых, научились правильно называть трудовые действия.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стали более уважительнее относится к труду.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участники проекта получили положительные эмоции от полученного результата.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2428868"/>
            <a:ext cx="6400816" cy="35544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Проект идея: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создать в группе детского сада огород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на окне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571612"/>
            <a:ext cx="7400948" cy="455455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у детей интереса к исследовательской деятельности по выращиванию культурных растений в комнатных условиях, воспитание у детей любви к природе.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357298"/>
            <a:ext cx="7329510" cy="488315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у детей желание участвовать в трудовой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Научить с помощью взрослого сажать растения;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Поливать растения под руководством взрослого;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Наблюдение за всходами растений;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бережное и заботливое отношение к растениям;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у детей познавательный интерес.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1285852" y="1357298"/>
            <a:ext cx="7358114" cy="4554551"/>
          </a:xfrm>
        </p:spPr>
        <p:txBody>
          <a:bodyPr>
            <a:normAutofit/>
          </a:bodyPr>
          <a:lstStyle/>
          <a:p>
            <a:pPr indent="45000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краткосрочный;</a:t>
            </a:r>
          </a:p>
          <a:p>
            <a:pPr indent="45000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Продолжительность: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недели;</a:t>
            </a:r>
          </a:p>
          <a:p>
            <a:pPr indent="45000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познавательно-исследовательский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000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первой младшей группы раннего возраста.</a:t>
            </a:r>
          </a:p>
          <a:p>
            <a:pPr indent="45000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Активизация словаря: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лук, помидор, семена, земля, вода, солнце, сажать, поливать, смотреть, наблюдать.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214422"/>
            <a:ext cx="6829444" cy="4525963"/>
          </a:xfrm>
        </p:spPr>
        <p:txBody>
          <a:bodyPr>
            <a:normAutofit/>
          </a:bodyPr>
          <a:lstStyle/>
          <a:p>
            <a:pPr indent="342900"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получат представления о том, что растения живые, их поливают, сажают, выращивают.</a:t>
            </a:r>
          </a:p>
          <a:p>
            <a:pPr indent="342900"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получат представления о труде взрослых, научатся правильно называть трудовые действия;</a:t>
            </a:r>
          </a:p>
          <a:p>
            <a:pPr indent="342900"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Проводимая работа позволяет воспитывать трудолюбие, бережное отношение к растениям.</a:t>
            </a:r>
          </a:p>
          <a:p>
            <a:pPr indent="342900"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участники проекта (дети, воспитатели) получат положительные эмоции от полученных результатов.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001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Этапы проекта: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357290" y="1643050"/>
            <a:ext cx="3538534" cy="452596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Мероприятия</a:t>
            </a:r>
          </a:p>
          <a:p>
            <a:pPr algn="just">
              <a:lnSpc>
                <a:spcPct val="110000"/>
              </a:lnSpc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Консультация для родителей «Огород на подоконнике»</a:t>
            </a:r>
          </a:p>
          <a:p>
            <a:pPr algn="just">
              <a:lnSpc>
                <a:spcPct val="110000"/>
              </a:lnSpc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Подбор наглядно-дидактического пособия, демонстрационного материала, приобретение необходимого оборудования.</a:t>
            </a:r>
          </a:p>
          <a:p>
            <a:pPr algn="just">
              <a:lnSpc>
                <a:spcPct val="110000"/>
              </a:lnSpc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Рассматривание книг, иллюстраций о растениях.</a:t>
            </a:r>
          </a:p>
          <a:p>
            <a:pPr algn="just">
              <a:lnSpc>
                <a:spcPct val="110000"/>
              </a:lnSpc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Практическая деятельность посадка семян, лука.</a:t>
            </a:r>
          </a:p>
          <a:p>
            <a:pPr algn="just">
              <a:lnSpc>
                <a:spcPct val="110000"/>
              </a:lnSpc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Опыт наблюдение за луком.</a:t>
            </a:r>
          </a:p>
          <a:p>
            <a:pPr algn="just">
              <a:lnSpc>
                <a:spcPct val="110000"/>
              </a:lnSpc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Дидактическая игра «Что растет в огороде».</a:t>
            </a:r>
          </a:p>
          <a:p>
            <a:pPr algn="just">
              <a:lnSpc>
                <a:spcPct val="110000"/>
              </a:lnSpc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Наблюдения «Растут ли наши растения».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072066" y="1643050"/>
            <a:ext cx="3824286" cy="452596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Цели</a:t>
            </a:r>
          </a:p>
          <a:p>
            <a:pPr algn="just">
              <a:lnSpc>
                <a:spcPct val="120000"/>
              </a:lnSpc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Просвещение родителей по данной теме.</a:t>
            </a:r>
          </a:p>
          <a:p>
            <a:pPr algn="just">
              <a:lnSpc>
                <a:spcPct val="120000"/>
              </a:lnSpc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Создание условий для реализации проекта.</a:t>
            </a:r>
          </a:p>
          <a:p>
            <a:pPr algn="just">
              <a:lnSpc>
                <a:spcPct val="120000"/>
              </a:lnSpc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Вызвать интерес к растениям, желания заботиться о них, углублять и расширить знания о видах растений.</a:t>
            </a:r>
          </a:p>
          <a:p>
            <a:pPr algn="just">
              <a:lnSpc>
                <a:spcPct val="120000"/>
              </a:lnSpc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Учить детей замечать изменения, которые происходят у прорастающих растений, лука.</a:t>
            </a:r>
          </a:p>
          <a:p>
            <a:pPr algn="just">
              <a:lnSpc>
                <a:spcPct val="120000"/>
              </a:lnSpc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Уход за огородом на окне.</a:t>
            </a:r>
          </a:p>
          <a:p>
            <a:pPr algn="just">
              <a:lnSpc>
                <a:spcPct val="120000"/>
              </a:lnSpc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Закреплять знания о овощах, их выращивании и уходе.</a:t>
            </a:r>
          </a:p>
          <a:p>
            <a:pPr algn="just">
              <a:lnSpc>
                <a:spcPct val="120000"/>
              </a:lnSpc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Продолжить учить детей замечать изменения в росте и развитии растений.</a:t>
            </a:r>
          </a:p>
          <a:p>
            <a:pPr>
              <a:buAutoNum type="arabicPeriod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Посадка огорода</a:t>
            </a:r>
            <a:endParaRPr lang="ru-RU" dirty="0"/>
          </a:p>
        </p:txBody>
      </p:sp>
      <p:pic>
        <p:nvPicPr>
          <p:cNvPr id="5" name="Содержимое 4" descr="GQnXaM2A5J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571612"/>
            <a:ext cx="338315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XPsN0Kl3nR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29190" y="1571612"/>
            <a:ext cx="338315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Дидактическая игра «Что растет в огороде»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GtqJh_FEnr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6308"/>
          <a:stretch>
            <a:fillRect/>
          </a:stretch>
        </p:blipFill>
        <p:spPr bwMode="auto">
          <a:xfrm rot="1354096">
            <a:off x="571472" y="2428868"/>
            <a:ext cx="5143536" cy="2755617"/>
          </a:xfrm>
          <a:prstGeom prst="rect">
            <a:avLst/>
          </a:prstGeom>
          <a:noFill/>
        </p:spPr>
      </p:pic>
      <p:pic>
        <p:nvPicPr>
          <p:cNvPr id="1028" name="Picture 4" descr="F:\lzd-rLU42C8.jpg"/>
          <p:cNvPicPr>
            <a:picLocks noChangeAspect="1" noChangeArrowheads="1"/>
          </p:cNvPicPr>
          <p:nvPr/>
        </p:nvPicPr>
        <p:blipFill>
          <a:blip r:embed="rId3" cstate="print"/>
          <a:srcRect b="8810"/>
          <a:stretch>
            <a:fillRect/>
          </a:stretch>
        </p:blipFill>
        <p:spPr bwMode="auto">
          <a:xfrm>
            <a:off x="5786446" y="1285860"/>
            <a:ext cx="2486494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Посадка огорода</a:t>
            </a:r>
            <a:endParaRPr lang="ru-RU" dirty="0"/>
          </a:p>
        </p:txBody>
      </p:sp>
      <p:pic>
        <p:nvPicPr>
          <p:cNvPr id="5" name="Содержимое 4" descr="nvi6fo3iTYQ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643050"/>
            <a:ext cx="338315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DCm6oP2J2s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29190" y="1643050"/>
            <a:ext cx="338315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</TotalTime>
  <Words>513</Words>
  <PresentationFormat>Экран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бюджетное дошкольное образовательное учреждение  детский сад № 29 «Рябинка»  (МБДОУ «Детский сад №29»)</vt:lpstr>
      <vt:lpstr>Проект идея: создать в группе детского сада огород на окне</vt:lpstr>
      <vt:lpstr>Задачи:</vt:lpstr>
      <vt:lpstr>Слайд 4</vt:lpstr>
      <vt:lpstr>Предполагаемый результат:</vt:lpstr>
      <vt:lpstr>Этапы проекта:</vt:lpstr>
      <vt:lpstr>Посадка огорода</vt:lpstr>
      <vt:lpstr>Дидактическая игра «Что растет в огороде»</vt:lpstr>
      <vt:lpstr>Посадка огорода</vt:lpstr>
      <vt:lpstr>Посадка огорода</vt:lpstr>
      <vt:lpstr>Оформление «Огорода на окне»</vt:lpstr>
      <vt:lpstr>Наш урожай</vt:lpstr>
      <vt:lpstr>По реализации проекта «Огород на окне» были получены следующие результаты: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детский сад № 29 «Рябинка»  (МБДОУ «Детский сад №29»)</dc:title>
  <cp:lastModifiedBy>Ольга Александровна</cp:lastModifiedBy>
  <cp:revision>14</cp:revision>
  <dcterms:modified xsi:type="dcterms:W3CDTF">2002-01-01T04:45:04Z</dcterms:modified>
</cp:coreProperties>
</file>