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70" r:id="rId8"/>
    <p:sldId id="261" r:id="rId9"/>
    <p:sldId id="271" r:id="rId10"/>
    <p:sldId id="262" r:id="rId11"/>
    <p:sldId id="263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cs typeface="Microsoft Tai Le" pitchFamily="34" charset="0"/>
              </a:rPr>
              <a:t>Замечательное</a:t>
            </a:r>
            <a:r>
              <a:rPr lang="ru-RU" b="1" dirty="0" smtClean="0"/>
              <a:t> лето 2021 года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75772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user\Desktop\лето 2021\IMG-eccb0d1ed5e5b7bedc9ea5d69e4621e6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71980">
            <a:off x="467544" y="112474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лето 2021\IMG-f2cf0f9406bb455c4d1273a330cc2582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99806"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3924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грядка</a:t>
            </a:r>
            <a:endParaRPr lang="ru-RU" dirty="0"/>
          </a:p>
        </p:txBody>
      </p:sp>
      <p:pic>
        <p:nvPicPr>
          <p:cNvPr id="5122" name="Picture 2" descr="C:\Users\user\Desktop\лето 2021\IMG_20210824_0935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81600">
            <a:off x="755576" y="1124744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лето 2021\IMG_20210824_0934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98297"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6151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урожай</a:t>
            </a:r>
            <a:endParaRPr lang="ru-RU" dirty="0"/>
          </a:p>
        </p:txBody>
      </p:sp>
      <p:pic>
        <p:nvPicPr>
          <p:cNvPr id="6146" name="Picture 2" descr="C:\Users\user\Desktop\лето 2021\IMG_20210824_0948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78233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Поддержим олимпийское движение!</a:t>
            </a:r>
            <a:endParaRPr lang="ru-RU" dirty="0"/>
          </a:p>
        </p:txBody>
      </p:sp>
      <p:pic>
        <p:nvPicPr>
          <p:cNvPr id="7170" name="Picture 2" descr="C:\Users\user\Desktop\лето 2021\IMG-0b3fc4f720b8ab43864dd5a9c745f84b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0386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лето 2021\IMG-1a86174d62a00464b5ae7c2f964bbd08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6009" y="1600200"/>
            <a:ext cx="22629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лето 2021\IMG-9ff49d2757d8b32d790eb4c82c783be1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371" y="3933056"/>
            <a:ext cx="40386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0463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Едем в отпуск!</a:t>
            </a:r>
            <a:endParaRPr lang="ru-RU" dirty="0"/>
          </a:p>
        </p:txBody>
      </p:sp>
      <p:pic>
        <p:nvPicPr>
          <p:cNvPr id="8195" name="Picture 3" descr="C:\Users\user\Desktop\лето 2021\IMG_20210820_1052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65140">
            <a:off x="844598" y="1397921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лето 2021\IMG_20210820_1050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53580">
            <a:off x="4825051" y="2052075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825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C:\Users\user\Desktop\лето 2021\IMG_20210820_1048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19122">
            <a:off x="611560" y="54868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лето 2021\IMG_20210827_171508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80289">
            <a:off x="4970264" y="1600200"/>
            <a:ext cx="339447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0616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22920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лето 2021\IMG-e7a3ccf26f7d0d96fb1f43b6a406569b-V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11088" y="620688"/>
            <a:ext cx="6029325" cy="459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5131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908720"/>
            <a:ext cx="6696744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Лето – самая любимая пора всех детей, ведь в теплую погоду можно практически целый день проводить на улице. Лето - замечательная возможность сделать игры для детей более разнообразными. Солнце, свежая зелень, мягкая трава создают великолепные условия для отдыха и игр.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7786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«Насекомые»</a:t>
            </a:r>
            <a:endParaRPr lang="ru-RU" dirty="0"/>
          </a:p>
        </p:txBody>
      </p:sp>
      <p:pic>
        <p:nvPicPr>
          <p:cNvPr id="7" name="Picture 3" descr="C:\Users\user\Desktop\лето 2021\IMG-ba82c1daf21a65fde746adf85ae4c3c4-V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124200" y="1268760"/>
            <a:ext cx="2438218" cy="3789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:\Users\user\Desktop\лето 2021\20210706_08535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926675">
            <a:off x="5220072" y="4005064"/>
            <a:ext cx="3614738" cy="225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user\Desktop\лето 2021\20210706_094734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638450">
            <a:off x="328612" y="4157662"/>
            <a:ext cx="3614737" cy="215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06437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Подвижная игра «Насекомые»</a:t>
            </a:r>
            <a:endParaRPr lang="ru-RU" dirty="0"/>
          </a:p>
        </p:txBody>
      </p:sp>
      <p:pic>
        <p:nvPicPr>
          <p:cNvPr id="5" name="Picture 2" descr="C:\Users\user\Desktop\лето 2021\20210706_1025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3380"/>
          <a:stretch>
            <a:fillRect/>
          </a:stretch>
        </p:blipFill>
        <p:spPr bwMode="auto">
          <a:xfrm rot="20892030">
            <a:off x="457200" y="2524012"/>
            <a:ext cx="4038600" cy="2678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user\Desktop\лето 2021\20210706_1025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84108">
            <a:off x="4648199" y="2492897"/>
            <a:ext cx="4427801" cy="251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3235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056784" cy="1642194"/>
          </a:xfrm>
        </p:spPr>
        <p:txBody>
          <a:bodyPr>
            <a:normAutofit/>
          </a:bodyPr>
          <a:lstStyle/>
          <a:p>
            <a:r>
              <a:rPr lang="ru-RU" dirty="0" smtClean="0"/>
              <a:t>Развлечение «Вот оно, какое наше лето»</a:t>
            </a:r>
            <a:endParaRPr lang="ru-RU" dirty="0"/>
          </a:p>
        </p:txBody>
      </p:sp>
      <p:pic>
        <p:nvPicPr>
          <p:cNvPr id="3074" name="Picture 2" descr="C:\Users\user\Desktop\лето 2021\IMG-e8faa4bfb0e159e80809a1a7053c9b44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160344">
            <a:off x="395536" y="234888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лето 2021\IMG-c4205ecc450e80cb188accd25f75a919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4742"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1262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user\Desktop\лето 2021\IMG-e3e4caeff134f8e8117ba89451613e4c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71823">
            <a:off x="467544" y="1556792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лето 2021\IMG-e7a3ccf26f7d0d96fb1f43b6a406569b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25630"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8113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«</a:t>
            </a:r>
            <a:r>
              <a:rPr lang="ru-RU" dirty="0"/>
              <a:t>Б</a:t>
            </a:r>
            <a:r>
              <a:rPr lang="ru-RU" dirty="0" smtClean="0"/>
              <a:t>ыстрее, выше, сильнее»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лето 2021\IMG-2c3c75be9a393e495dd502b7913b63bf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лето 2021\IMG-4f51c6cfb0b8ec29876ffa075f3b5050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7789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Развлечение «Спортивные забавы»</a:t>
            </a:r>
            <a:endParaRPr lang="ru-RU" dirty="0"/>
          </a:p>
        </p:txBody>
      </p:sp>
      <p:pic>
        <p:nvPicPr>
          <p:cNvPr id="1026" name="Picture 2" descr="C:\Users\user\Desktop\лето 2021\IMG-fe07418236abfe4eab05ea021357b2b8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71529">
            <a:off x="395536" y="162880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лето 2021\IMG-f61099f61ffe0d7c1ec48212b2436571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82344"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278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mycdn.me/image?id=870522670074&amp;t=3&amp;plc=WEB&amp;tkn=*y9rog8EFXUjT0fQ3NgUELOl9U3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6064"/>
            <a:ext cx="9036495" cy="6681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лето 2021\IMG-89e08f9868d5dd8dae3e07bf918f8166-V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1628800"/>
            <a:ext cx="3610744" cy="297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лето 2021\IMG-96b6968bba6b7fab6550895544e58a9d-V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27984" y="3356992"/>
            <a:ext cx="3767138" cy="267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14524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97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Замечательное лето 2021 года</vt:lpstr>
      <vt:lpstr>Слайд 2</vt:lpstr>
      <vt:lpstr>Проект «Насекомые»</vt:lpstr>
      <vt:lpstr>Подвижная игра «Насекомые»</vt:lpstr>
      <vt:lpstr>Развлечение «Вот оно, какое наше лето»</vt:lpstr>
      <vt:lpstr>Слайд 6</vt:lpstr>
      <vt:lpstr>Развлечение «Быстрее, выше, сильнее»</vt:lpstr>
      <vt:lpstr>Развлечение «Спортивные забавы»</vt:lpstr>
      <vt:lpstr>Слайд 9</vt:lpstr>
      <vt:lpstr>Слайд 10</vt:lpstr>
      <vt:lpstr>Наша грядка</vt:lpstr>
      <vt:lpstr>Наш урожай</vt:lpstr>
      <vt:lpstr>Поддержим олимпийское движение!</vt:lpstr>
      <vt:lpstr>Едем в отпуск!</vt:lpstr>
      <vt:lpstr>Слайд 15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Замечательное лето 2021 года</dc:title>
  <dc:creator>user</dc:creator>
  <cp:lastModifiedBy>Наталья</cp:lastModifiedBy>
  <cp:revision>9</cp:revision>
  <dcterms:created xsi:type="dcterms:W3CDTF">2021-09-01T08:02:22Z</dcterms:created>
  <dcterms:modified xsi:type="dcterms:W3CDTF">2022-04-16T04:01:19Z</dcterms:modified>
</cp:coreProperties>
</file>