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245" autoAdjust="0"/>
  </p:normalViewPr>
  <p:slideViewPr>
    <p:cSldViewPr>
      <p:cViewPr varScale="1">
        <p:scale>
          <a:sx n="44" d="100"/>
          <a:sy n="44" d="100"/>
        </p:scale>
        <p:origin x="158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82FF18B-FFA7-4450-AC9F-B6A3EE57EF4F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06BC33-4F31-426E-9207-04EC72369B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80831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Пальчиковые игры как средство развития мелкой моторики рук детей младшего дошкольного возраста.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805264"/>
            <a:ext cx="4104456" cy="9361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Воспитатель группы № 2</a:t>
            </a:r>
          </a:p>
          <a:p>
            <a:r>
              <a:rPr lang="ru-RU" dirty="0" err="1" smtClean="0"/>
              <a:t>Матухненко</a:t>
            </a:r>
            <a:r>
              <a:rPr lang="ru-RU" dirty="0" smtClean="0"/>
              <a:t> Светлана Александровна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221088"/>
            <a:ext cx="3394720" cy="22635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0"/>
            <a:ext cx="2339752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2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Пальчиковые игры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561662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</a:t>
            </a:r>
          </a:p>
          <a:p>
            <a:pPr marL="0" indent="0">
              <a:buNone/>
            </a:pPr>
            <a:r>
              <a:rPr lang="ru-RU" dirty="0" smtClean="0"/>
              <a:t>             </a:t>
            </a: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Пальчиковые игры-это уникальное средство для развития мелкой моторики и речи ребёнка в  их     единстве и взаимосвязи.</a:t>
            </a:r>
          </a:p>
          <a:p>
            <a:pPr marL="0" indent="0">
              <a:buNone/>
            </a:pPr>
            <a:endParaRPr lang="ru-RU" sz="5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5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орока-белобока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Кашу варила,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Деток кормила;-этому дала,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Этому дала,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-этому дала,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этому не дала: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Ты в лес не ходил,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Дров не рубил,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Воды не носил,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Печь не топил-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 дадим тебе кашки!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(указательным пальцем 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осуществляем круговые движения)</a:t>
            </a:r>
          </a:p>
        </p:txBody>
      </p:sp>
      <p:pic>
        <p:nvPicPr>
          <p:cNvPr id="2050" name="Picture 2" descr="C:\Users\пользователь\Desktop\Новая папка (2)\IMG_20200210_1050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43924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07299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оставление из пальцев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различных фигур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«Коза»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дёт коза рогатая,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дёт коза </a:t>
            </a:r>
            <a:r>
              <a:rPr lang="ru-RU" dirty="0" err="1" smtClean="0">
                <a:solidFill>
                  <a:srgbClr val="0070C0"/>
                </a:solidFill>
              </a:rPr>
              <a:t>бодатая</a:t>
            </a:r>
            <a:r>
              <a:rPr lang="ru-RU" dirty="0" smtClean="0">
                <a:solidFill>
                  <a:srgbClr val="0070C0"/>
                </a:solidFill>
              </a:rPr>
              <a:t> 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Г</a:t>
            </a:r>
            <a:r>
              <a:rPr lang="ru-RU" dirty="0" smtClean="0">
                <a:solidFill>
                  <a:srgbClr val="0070C0"/>
                </a:solidFill>
              </a:rPr>
              <a:t>лазками хлоп-хлоп,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Н</a:t>
            </a:r>
            <a:r>
              <a:rPr lang="ru-RU" dirty="0" smtClean="0">
                <a:solidFill>
                  <a:srgbClr val="0070C0"/>
                </a:solidFill>
              </a:rPr>
              <a:t>ожками топ-топ,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0070C0"/>
                </a:solidFill>
              </a:rPr>
              <a:t>то кашу не ест , молоко не пьёт,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Забодаю , забодаю!  </a:t>
            </a:r>
          </a:p>
        </p:txBody>
      </p:sp>
      <p:pic>
        <p:nvPicPr>
          <p:cNvPr id="3074" name="Picture 2" descr="C:\Users\пользователь\Desktop\Новая папка (2)\IMG_20200210_1052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21088"/>
            <a:ext cx="3600400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Новая папка (2)\IMG_20200210_1052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221088"/>
            <a:ext cx="3744416" cy="267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пользователь\Desktop\Новая папка (2)\IMG_20200210_1052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62170">
            <a:off x="5046238" y="1217245"/>
            <a:ext cx="24881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8899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Сюжетные пальчиковые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упражнения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Пальчики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здороваются-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подушечки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пальцев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соприкасаются с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большим пальцем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(правой , левой руки)</a:t>
            </a:r>
          </a:p>
          <a:p>
            <a:pPr marL="0" indent="0" algn="just">
              <a:buNone/>
            </a:pPr>
            <a:endParaRPr lang="ru-RU" dirty="0">
              <a:solidFill>
                <a:srgbClr val="7030A0"/>
              </a:solidFill>
            </a:endParaRPr>
          </a:p>
          <a:p>
            <a:pPr algn="just"/>
            <a:r>
              <a:rPr lang="ru-RU" dirty="0" smtClean="0">
                <a:solidFill>
                  <a:srgbClr val="00B050"/>
                </a:solidFill>
              </a:rPr>
              <a:t>Распускается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</a:rPr>
              <a:t> цветок-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</a:rPr>
              <a:t>сжатого кулака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</a:rPr>
              <a:t>поочерёдно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</a:rPr>
              <a:t>появляются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B050"/>
                </a:solidFill>
              </a:rPr>
              <a:t>пальцы.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пользователь\Desktop\Новая папка (2)\IMG_20200210_1050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4747">
            <a:off x="4139952" y="980728"/>
            <a:ext cx="302433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ользователь\Desktop\Новая папка (2)\IMG_20200210_1050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1144">
            <a:off x="3306570" y="3789244"/>
            <a:ext cx="2550757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9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Игры со шнуровками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C:\Users\пользователь\Desktop\Новая папка (2)\IMG_20200210_1453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86686">
            <a:off x="810978" y="1384045"/>
            <a:ext cx="3148778" cy="428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Новая папка (2)\IMG_20200210_1450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97923">
            <a:off x="4779770" y="2407890"/>
            <a:ext cx="3236281" cy="4315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8007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Игры с бусинками , с прищепками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1"/>
            <a:ext cx="8579296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Развивают не только мелкую моторику ,но и зрительное восприятие.(большие , маленькие , по цвету и форме).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пользователь\Desktop\Новая папка (2)\IMG_20200210_1058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19" y="2996952"/>
            <a:ext cx="4114733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пользователь\Desktop\Новая папка (2)\IMG_20200210_1357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995938"/>
            <a:ext cx="3960440" cy="386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9798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Игры с мозаикой , кубиками ,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конструктором 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146" name="Picture 2" descr="C:\Users\пользователь\Desktop\Новая папка (2)\IMG_20200210_1101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1"/>
            <a:ext cx="29157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пользователь\Desktop\Новая папка (2)\IMG_20200210_1353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380" y="1628801"/>
            <a:ext cx="2628848" cy="267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пользователь\Desktop\Новая папка (2)\IMG_20200210_1100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915768" cy="278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ользователь\Desktop\Новая папка (2)\IMG-0a1dbe8c169861b07cdd0c09501c52dd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628802"/>
            <a:ext cx="2627738" cy="50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ользователь\Desktop\Новая папка (2)\IMG_20200210_15564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380" y="4437112"/>
            <a:ext cx="2445756" cy="230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7468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Игры с крупой.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Игры с крупами помогают совершенствовать :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сенсорное познание предметов и вещей;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развитие мелкой моторики 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развитие чувственного восприятия ;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развитие фантазии и воображения ;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C:\Users\пользователь\Desktop\Новая папка (2)\d0c75b96775d734176a8b99682dd6d2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44898"/>
            <a:ext cx="3347864" cy="290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пользователь\Desktop\Новая папка (2)\IMG_20200210_1357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948955"/>
            <a:ext cx="2736304" cy="291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пользователь\Desktop\Новая папка (2)\unnam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9" y="3944898"/>
            <a:ext cx="2520280" cy="282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8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, лепка.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8194" name="Picture 2" descr="C:\Users\пользователь\Desktop\Новая папка (2)\1378392636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64138"/>
            <a:ext cx="3140075" cy="262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пользователь\Desktop\Новая папка (2)\a76c65a19f708de4e8f7d393b7ed70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019" y="4538663"/>
            <a:ext cx="3115600" cy="218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пользователь\Desktop\Новая папка (2)\IMG_20200210_1359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7320" y="1664139"/>
            <a:ext cx="4017048" cy="262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Новая папка (2)\IMG_20200210_1539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82252" y="3623733"/>
            <a:ext cx="2187185" cy="401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7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Взаимодействие с родителями.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 родителями- одно из важнейших направлений в работе .Основная задача работы с родителями- формирование и стимуляция мотивационного отношения родителей к работе с их детьми .Я использую папки- передвижки ,памятки для родителей (для чего нужна пальчиковая гимнастика , развитие мелкой моторики )</a:t>
            </a:r>
            <a:endParaRPr lang="ru-RU" dirty="0"/>
          </a:p>
        </p:txBody>
      </p:sp>
      <p:pic>
        <p:nvPicPr>
          <p:cNvPr id="5122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302433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69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Удалось достичь следующих результатов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Сумела заинтересовать и убедить родителей в пользе развития мелкой моторики рук детей раннего возраста 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Уменьшилась скованность движений.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Появилось согласование действий обеих рук.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Разучили с детьми много новых пальчиковых игр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360040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243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>
                <a:solidFill>
                  <a:srgbClr val="FF0000"/>
                </a:solidFill>
              </a:rPr>
              <a:t>Ум ребёнка находится на кончиках его пальцев</a:t>
            </a:r>
            <a:r>
              <a:rPr lang="ru-RU" dirty="0" smtClean="0"/>
              <a:t>. »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В.А . Сухомлинский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smtClean="0">
                <a:solidFill>
                  <a:schemeClr val="tx2"/>
                </a:solidFill>
              </a:rPr>
              <a:t>Движения руки всегда тесно связаны с речью и способностью её развитию</a:t>
            </a:r>
            <a:r>
              <a:rPr lang="ru-RU" dirty="0" smtClean="0"/>
              <a:t>.»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В. М. </a:t>
            </a:r>
            <a:r>
              <a:rPr lang="ru-RU" dirty="0" err="1" smtClean="0"/>
              <a:t>Бехтерёв</a:t>
            </a:r>
            <a:endParaRPr lang="ru-RU" dirty="0"/>
          </a:p>
        </p:txBody>
      </p:sp>
      <p:pic>
        <p:nvPicPr>
          <p:cNvPr id="1026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360040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186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7056784"/>
          </a:xfrm>
        </p:spPr>
      </p:pic>
    </p:spTree>
    <p:extLst>
      <p:ext uri="{BB962C8B-B14F-4D97-AF65-F5344CB8AC3E}">
        <p14:creationId xmlns:p14="http://schemas.microsoft.com/office/powerpoint/2010/main" val="194711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Актуальность работы по развитию мелкой моторики детей раннего возраста обусловлена возрастными психологическими и физиологическими особенностями детей : в раннем возрасте интенсивно развивается структуры и функции головного мозга  ребёнка , что расширяет его возможности в познании окружающего мира . Представление об окружающем мире у ребёнка не может сложится без тактильно-двигательного восприятия . С помощью тактильно-двигательного восприятия складываются первые впечатления о форме , величине предмета и их расположение в пространстве . По мнению М .М. Кольцовой , уровень развития речи находится в прямой зависимости от степени сформированности тонких движений пальцев рук : если развитие движений пальцев соответствует возрасту ребёнка , то и речевое развитие будет в пределах нормы ; если же развитие движений пальцев отстаёт ,задерживается и развитие речи.</a:t>
            </a:r>
            <a:endParaRPr lang="ru-RU" dirty="0"/>
          </a:p>
        </p:txBody>
      </p:sp>
      <p:pic>
        <p:nvPicPr>
          <p:cNvPr id="6146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805264"/>
            <a:ext cx="259228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890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Развивая мелкую моторику пальцев, мы воздействуем на внутренние органы человека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Большой палец-отвечает за голову.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Указательный-за желудок.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Средний-за кишечник.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Безымянный за печень.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Мизинец-за сердце.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221088"/>
            <a:ext cx="3816424" cy="23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5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Цель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/>
                </a:solidFill>
              </a:rPr>
              <a:t>развитие мелкой моторики у детей      раннего дошкольного возраста.</a:t>
            </a:r>
          </a:p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Задачи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</a:p>
          <a:p>
            <a:pPr algn="just"/>
            <a:r>
              <a:rPr lang="ru-RU" dirty="0">
                <a:solidFill>
                  <a:schemeClr val="accent6"/>
                </a:solidFill>
              </a:rPr>
              <a:t>У</a:t>
            </a:r>
            <a:r>
              <a:rPr lang="ru-RU" dirty="0" smtClean="0">
                <a:solidFill>
                  <a:schemeClr val="accent6"/>
                </a:solidFill>
              </a:rPr>
              <a:t>чить детей координировать движение рук (пальцев);</a:t>
            </a:r>
          </a:p>
          <a:p>
            <a:pPr algn="just"/>
            <a:r>
              <a:rPr lang="ru-RU" dirty="0" smtClean="0">
                <a:solidFill>
                  <a:schemeClr val="accent6"/>
                </a:solidFill>
              </a:rPr>
              <a:t>Стимулировать речевую активность в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chemeClr val="accent6"/>
                </a:solidFill>
              </a:rPr>
              <a:t>  процессе пальчиковых игр ;</a:t>
            </a:r>
          </a:p>
          <a:p>
            <a:pPr algn="just"/>
            <a:r>
              <a:rPr lang="ru-RU" dirty="0" smtClean="0">
                <a:solidFill>
                  <a:schemeClr val="accent6"/>
                </a:solidFill>
              </a:rPr>
              <a:t>Развивать у детей гибкость и подвижность пальцев;</a:t>
            </a:r>
          </a:p>
          <a:p>
            <a:pPr algn="just"/>
            <a:r>
              <a:rPr lang="ru-RU" dirty="0" smtClean="0">
                <a:solidFill>
                  <a:schemeClr val="accent6"/>
                </a:solidFill>
              </a:rPr>
              <a:t>Привлечь родителей к помощи по данной проблеме;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   Проблема: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Низкий уровень развития общей и мелкой моторики у детей 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Отсутствие достаточного количества  пособий для мелкой моторики рук;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 выполнении упражнений у детей наблюдается быстрая утомляемость;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23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Ожидаемый результат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 у детей раннего возраста;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Формирование речевых навыков;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Пополнение предметно-развивающей среды;</a:t>
            </a:r>
          </a:p>
          <a:p>
            <a:r>
              <a:rPr lang="ru-RU" dirty="0" smtClean="0"/>
              <a:t>Умение действовать по словестным инструкциям;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Контроль за собственными действиями;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пользователь\Downloads\руч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403244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8626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мелкая моторика?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Мелкая моторика </a:t>
            </a:r>
            <a:r>
              <a:rPr lang="ru-RU" dirty="0" smtClean="0"/>
              <a:t>- это согласованное движение пальцев рук ,умение ребёнка «пользоваться » этими движениями-держать ложку ,карандаш , застёгивать пуговицы , рисовать , лепить . В применение к моторным навыкам руки и пальцев часто используется термин ловкость.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Движение рук-это</a:t>
            </a:r>
          </a:p>
          <a:p>
            <a:pPr marL="0" indent="0" algn="just">
              <a:buNone/>
            </a:pPr>
            <a:r>
              <a:rPr lang="ru-RU" dirty="0" smtClean="0"/>
              <a:t>-стимуляция развития речи;</a:t>
            </a:r>
          </a:p>
          <a:p>
            <a:pPr marL="0" indent="0" algn="just">
              <a:buNone/>
            </a:pPr>
            <a:r>
              <a:rPr lang="ru-RU" dirty="0" smtClean="0"/>
              <a:t>-стимуляция развития психической функции; мышления  ; внимания ; памяти;</a:t>
            </a:r>
          </a:p>
          <a:p>
            <a:pPr marL="0" indent="0" algn="just">
              <a:buNone/>
            </a:pPr>
            <a:r>
              <a:rPr lang="ru-RU" dirty="0" smtClean="0"/>
              <a:t>-основа для формирования навыков самообслуживания у детей;</a:t>
            </a:r>
          </a:p>
          <a:p>
            <a:pPr marL="0" indent="0" algn="just">
              <a:buNone/>
            </a:pPr>
            <a:r>
              <a:rPr lang="ru-RU" dirty="0" smtClean="0"/>
              <a:t>-показатель готовности ребёнка к обучению в школе;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409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35283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достижения поставленных задач я использую  различные формы работы.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86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Массаж рук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7444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Массаж является одним из видов пассивной гимнастики . Он оказывает общеукрепляющие действие на мышечную систему повышая тонус.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Приёмы массажа и самомассажа кистей и пальцев рук :</a:t>
            </a:r>
          </a:p>
          <a:p>
            <a:r>
              <a:rPr lang="ru-RU" dirty="0" smtClean="0"/>
              <a:t>Массаж тыльной стороны кистей рук;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Массаж ладони;</a:t>
            </a:r>
          </a:p>
          <a:p>
            <a:r>
              <a:rPr lang="ru-RU" dirty="0" smtClean="0"/>
              <a:t>Массаж пальцев рук (растирание ,поглаживание ,пощипывание ,постукивание кистей рук и каждого пальчика отдельно);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Массаж с предметами (мячиками , орехами , карандашами и </a:t>
            </a:r>
            <a:r>
              <a:rPr lang="ru-RU" dirty="0" err="1" smtClean="0">
                <a:solidFill>
                  <a:srgbClr val="0070C0"/>
                </a:solidFill>
              </a:rPr>
              <a:t>т.д</a:t>
            </a:r>
            <a:r>
              <a:rPr lang="ru-RU" dirty="0" smtClean="0">
                <a:solidFill>
                  <a:srgbClr val="0070C0"/>
                </a:solidFill>
              </a:rPr>
              <a:t> 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пользователь\Desktop\Новая папка (2)\IMG_20200210_1054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1889">
            <a:off x="4623646" y="4218841"/>
            <a:ext cx="3277156" cy="224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Новая папка (2)\IMG_20200210_1056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4658">
            <a:off x="782292" y="4210386"/>
            <a:ext cx="3347657" cy="239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911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335</TotalTime>
  <Words>752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Times New Roman</vt:lpstr>
      <vt:lpstr>Trebuchet MS</vt:lpstr>
      <vt:lpstr>Wingdings</vt:lpstr>
      <vt:lpstr>Wingdings 2</vt:lpstr>
      <vt:lpstr>Изящная</vt:lpstr>
      <vt:lpstr>Пальчиковые игры как средство развития мелкой моторики рук детей младшего дошкольного возраста.</vt:lpstr>
      <vt:lpstr>Презентация PowerPoint</vt:lpstr>
      <vt:lpstr>Актуальность.</vt:lpstr>
      <vt:lpstr>  Развивая мелкую моторику пальцев, мы воздействуем на внутренние органы человека.</vt:lpstr>
      <vt:lpstr>Презентация PowerPoint</vt:lpstr>
      <vt:lpstr>Ожидаемый результат</vt:lpstr>
      <vt:lpstr>Что такое мелкая моторика?</vt:lpstr>
      <vt:lpstr>Презентация PowerPoint</vt:lpstr>
      <vt:lpstr>Массаж рук</vt:lpstr>
      <vt:lpstr>Пальчиковые игры</vt:lpstr>
      <vt:lpstr>Составление из пальцев  различных фигур</vt:lpstr>
      <vt:lpstr>Сюжетные пальчиковые  упражнения</vt:lpstr>
      <vt:lpstr>Игры со шнуровками</vt:lpstr>
      <vt:lpstr>Игры с бусинками , с прищепками</vt:lpstr>
      <vt:lpstr>Игры с мозаикой , кубиками ,  конструктором .</vt:lpstr>
      <vt:lpstr>Игры с крупой.</vt:lpstr>
      <vt:lpstr>Рисование , лепка.</vt:lpstr>
      <vt:lpstr>Взаимодействие с родителями.</vt:lpstr>
      <vt:lpstr>Удалось достичь следующих результатов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как средство развития мелкой моторики рук детей младшего дошкольного возраста.</dc:title>
  <dc:creator>Светлана</dc:creator>
  <cp:lastModifiedBy>Admin</cp:lastModifiedBy>
  <cp:revision>31</cp:revision>
  <dcterms:created xsi:type="dcterms:W3CDTF">2020-02-08T05:56:50Z</dcterms:created>
  <dcterms:modified xsi:type="dcterms:W3CDTF">2022-04-16T04:50:16Z</dcterms:modified>
</cp:coreProperties>
</file>