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99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8328F-6072-4260-9889-8386403B3B1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2989B-F905-43B1-A3D9-2C7BF4D6F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923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8328F-6072-4260-9889-8386403B3B1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2989B-F905-43B1-A3D9-2C7BF4D6F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550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8328F-6072-4260-9889-8386403B3B1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2989B-F905-43B1-A3D9-2C7BF4D6F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53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8328F-6072-4260-9889-8386403B3B1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2989B-F905-43B1-A3D9-2C7BF4D6F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180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8328F-6072-4260-9889-8386403B3B1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2989B-F905-43B1-A3D9-2C7BF4D6F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86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8328F-6072-4260-9889-8386403B3B1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2989B-F905-43B1-A3D9-2C7BF4D6F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27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8328F-6072-4260-9889-8386403B3B1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2989B-F905-43B1-A3D9-2C7BF4D6F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331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8328F-6072-4260-9889-8386403B3B1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2989B-F905-43B1-A3D9-2C7BF4D6F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820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8328F-6072-4260-9889-8386403B3B1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2989B-F905-43B1-A3D9-2C7BF4D6F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273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8328F-6072-4260-9889-8386403B3B1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2989B-F905-43B1-A3D9-2C7BF4D6F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586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8328F-6072-4260-9889-8386403B3B1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2989B-F905-43B1-A3D9-2C7BF4D6F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525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8328F-6072-4260-9889-8386403B3B1D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2989B-F905-43B1-A3D9-2C7BF4D6F8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6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502"/>
            <a:ext cx="12192000" cy="78250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"/>
          <a:stretch/>
        </p:blipFill>
        <p:spPr>
          <a:xfrm>
            <a:off x="1521483" y="129309"/>
            <a:ext cx="9149033" cy="735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83964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502"/>
            <a:ext cx="12192000" cy="78250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79035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24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502"/>
            <a:ext cx="12192000" cy="78250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79035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75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502"/>
            <a:ext cx="12192000" cy="78250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79035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9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502"/>
            <a:ext cx="12192000" cy="78250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79035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29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502"/>
            <a:ext cx="12192000" cy="78250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383" y="274320"/>
            <a:ext cx="85344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502"/>
            <a:ext cx="12192000" cy="78250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79035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87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502"/>
            <a:ext cx="12192000" cy="78250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79035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8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502"/>
            <a:ext cx="12192000" cy="78250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24000" y="379035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87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502"/>
            <a:ext cx="12192000" cy="78250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79035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82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502"/>
            <a:ext cx="12192000" cy="78250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79035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2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502"/>
            <a:ext cx="12192000" cy="78250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79035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92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502"/>
            <a:ext cx="12192000" cy="78250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79035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3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502"/>
            <a:ext cx="12192000" cy="78250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79035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40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4502"/>
            <a:ext cx="12192000" cy="78250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/>
          <a:stretch/>
        </p:blipFill>
        <p:spPr>
          <a:xfrm>
            <a:off x="1658600" y="196198"/>
            <a:ext cx="8874800" cy="722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87205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0</Words>
  <Application>Microsoft Office PowerPoint</Application>
  <PresentationFormat>Широкоэкранный</PresentationFormat>
  <Paragraphs>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Алина</cp:lastModifiedBy>
  <cp:revision>9</cp:revision>
  <dcterms:created xsi:type="dcterms:W3CDTF">2022-02-02T09:09:08Z</dcterms:created>
  <dcterms:modified xsi:type="dcterms:W3CDTF">2022-02-02T15:22:45Z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1012543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