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98A6E-2D56-4252-9124-BC6F128A42A4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D64DC-6FC6-465B-9F2D-0AE552A9E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24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784976" cy="1470025"/>
          </a:xfrm>
          <a:solidFill>
            <a:schemeClr val="tx1"/>
          </a:solidFill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Полные и неполные предложения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0120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</a:rPr>
              <a:t>Какие из предложений являются двусоставными, а какие односоставными?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tx1"/>
          </a:solidFill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742950" indent="-742950">
              <a:buAutoNum type="arabicParenR"/>
            </a:pPr>
            <a:r>
              <a:rPr lang="ru-RU" sz="3600" b="1" dirty="0" smtClean="0">
                <a:solidFill>
                  <a:schemeClr val="bg1"/>
                </a:solidFill>
              </a:rPr>
              <a:t>– Трамвай идёт?          1) – Кого ждёшь?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      - Идёт!                                  - Учителя.</a:t>
            </a:r>
          </a:p>
          <a:p>
            <a:pPr marL="0" indent="0"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2)-Кто написал комедию  2)-О чём сообщили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   «Ревизор»?                             по радио?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    - Гоголь.                                - О погоде на зав-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>                                                       </a:t>
            </a:r>
            <a:r>
              <a:rPr lang="ru-RU" sz="3600" b="1" dirty="0" err="1" smtClean="0">
                <a:solidFill>
                  <a:schemeClr val="bg1"/>
                </a:solidFill>
              </a:rPr>
              <a:t>тра</a:t>
            </a:r>
            <a:r>
              <a:rPr lang="ru-RU" sz="3600" b="1" dirty="0" smtClean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600" y="2276872"/>
            <a:ext cx="122413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1600" y="2420888"/>
            <a:ext cx="122413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27584" y="4941168"/>
            <a:ext cx="136815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868144" y="2420888"/>
            <a:ext cx="1656184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96136" y="4941168"/>
            <a:ext cx="172819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87624" y="1628800"/>
            <a:ext cx="158417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2987824" y="1628800"/>
            <a:ext cx="86409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987824" y="1772816"/>
            <a:ext cx="86409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948264" y="1628800"/>
            <a:ext cx="136815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948264" y="1772816"/>
            <a:ext cx="136815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611560" y="3573016"/>
            <a:ext cx="576064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403648" y="3573016"/>
            <a:ext cx="158417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403648" y="3717032"/>
            <a:ext cx="158417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067128" y="3573016"/>
            <a:ext cx="189736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7067128" y="3717032"/>
            <a:ext cx="189736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456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8000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Неполными предложения могут быть и в монологическом высказывании.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Землю солнце красит, а человека – труд.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Правило!!!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Пропуск члена внутри предложения в устной речи может отмечаться паузой, на месте которой на письме ставится тире, например: </a:t>
            </a:r>
            <a:r>
              <a:rPr lang="ru-RU" sz="3600" b="1" i="1" dirty="0" smtClean="0">
                <a:solidFill>
                  <a:schemeClr val="bg1"/>
                </a:solidFill>
              </a:rPr>
              <a:t>Татьяна - в лес, медведь – за нею. (А.С. Пушкин.) По полям бегут ручьи, на дорогах – лужи.(С. Маршак.)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504" y="1628800"/>
            <a:ext cx="1296144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619672" y="1628800"/>
            <a:ext cx="122413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059832" y="1628800"/>
            <a:ext cx="136815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059832" y="1772816"/>
            <a:ext cx="136815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932040" y="1628800"/>
            <a:ext cx="180020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164288" y="1628800"/>
            <a:ext cx="1008112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339752" y="4653136"/>
            <a:ext cx="1512168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211960" y="4653136"/>
            <a:ext cx="1080120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80112" y="4653136"/>
            <a:ext cx="158417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668344" y="4653136"/>
            <a:ext cx="50405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07504" y="5229200"/>
            <a:ext cx="86409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07504" y="5733256"/>
            <a:ext cx="212423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699792" y="5733256"/>
            <a:ext cx="1044116" cy="0"/>
          </a:xfrm>
          <a:prstGeom prst="line">
            <a:avLst/>
          </a:prstGeom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8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ПОДВЕДЁМ ИТОГИ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- </a:t>
            </a:r>
            <a:r>
              <a:rPr lang="ru-RU" sz="4000" dirty="0" smtClean="0">
                <a:solidFill>
                  <a:schemeClr val="bg1"/>
                </a:solidFill>
              </a:rPr>
              <a:t>Какие предложения называются неполными?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- Какой знак препинания употребляется в них?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- Как различить неполное односоставное и неполное двусоставное предложения?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bg1"/>
                </a:solidFill>
              </a:rPr>
              <a:t>§185; упр. 244(задание); §21 повторить.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19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172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Полные и неполные предложения</vt:lpstr>
      <vt:lpstr>Какие из предложений являются двусоставными, а какие односоставными?</vt:lpstr>
      <vt:lpstr>Презентация PowerPoint</vt:lpstr>
      <vt:lpstr>ПОДВЕДЁМ ИТОГИ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Полные и неполные предложения</dc:title>
  <dc:creator>Admin</dc:creator>
  <cp:lastModifiedBy>Admin</cp:lastModifiedBy>
  <cp:revision>6</cp:revision>
  <dcterms:created xsi:type="dcterms:W3CDTF">2013-01-14T11:51:33Z</dcterms:created>
  <dcterms:modified xsi:type="dcterms:W3CDTF">2013-01-14T12:36:39Z</dcterms:modified>
</cp:coreProperties>
</file>