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6" r:id="rId2"/>
    <p:sldId id="267" r:id="rId3"/>
    <p:sldId id="268" r:id="rId4"/>
    <p:sldId id="269" r:id="rId5"/>
    <p:sldId id="281" r:id="rId6"/>
    <p:sldId id="282" r:id="rId7"/>
    <p:sldId id="284" r:id="rId8"/>
    <p:sldId id="283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567792"/>
              </p:ext>
            </p:extLst>
          </p:nvPr>
        </p:nvGraphicFramePr>
        <p:xfrm>
          <a:off x="899592" y="1340768"/>
          <a:ext cx="7200801" cy="23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  <a:gridCol w="800089"/>
              </a:tblGrid>
              <a:tr h="119602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5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1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2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6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4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7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9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8</a:t>
                      </a:r>
                      <a:endParaRPr lang="ru-RU" sz="3600" b="1" dirty="0"/>
                    </a:p>
                  </a:txBody>
                  <a:tcPr/>
                </a:tc>
              </a:tr>
              <a:tr h="119602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ч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ы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н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е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71600" y="4133801"/>
            <a:ext cx="7200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в</a:t>
            </a:r>
            <a:endParaRPr lang="ru-RU" sz="8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4132332"/>
            <a:ext cx="980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ы</a:t>
            </a:r>
            <a:endParaRPr lang="ru-RU" sz="8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72604" y="4154628"/>
            <a:ext cx="7809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ч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778812" y="4178636"/>
            <a:ext cx="8146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и</a:t>
            </a:r>
            <a:endParaRPr lang="ru-RU" sz="8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32042" y="4159992"/>
            <a:ext cx="6864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т</a:t>
            </a:r>
            <a:endParaRPr lang="ru-RU" sz="8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18448" y="4133802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а</a:t>
            </a:r>
            <a:endParaRPr lang="ru-RU" sz="8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973783" y="4154626"/>
            <a:ext cx="8050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н</a:t>
            </a:r>
            <a:endParaRPr lang="ru-RU" sz="8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86599" y="4154627"/>
            <a:ext cx="8146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и</a:t>
            </a:r>
            <a:endParaRPr lang="ru-RU" sz="8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593459" y="4178635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е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247615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815137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63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714965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184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858931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24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462672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79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682629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69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8024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12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4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005077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12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0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373885"/>
              </p:ext>
            </p:extLst>
          </p:nvPr>
        </p:nvGraphicFramePr>
        <p:xfrm>
          <a:off x="-2" y="0"/>
          <a:ext cx="9144004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232"/>
                <a:gridCol w="999396"/>
                <a:gridCol w="999396"/>
                <a:gridCol w="999396"/>
                <a:gridCol w="999396"/>
                <a:gridCol w="999396"/>
                <a:gridCol w="999396"/>
                <a:gridCol w="999396"/>
              </a:tblGrid>
              <a:tr h="2095501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Слагаемое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r>
                        <a:rPr lang="ru-RU" sz="2800" b="1" dirty="0" smtClean="0"/>
                        <a:t>Слагаемое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7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9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11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8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12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10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6</a:t>
                      </a:r>
                      <a:endParaRPr lang="ru-RU" sz="4000" b="1" dirty="0"/>
                    </a:p>
                  </a:txBody>
                  <a:tcPr/>
                </a:tc>
              </a:tr>
              <a:tr h="2476499">
                <a:tc>
                  <a:txBody>
                    <a:bodyPr/>
                    <a:lstStyle/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endParaRPr lang="ru-RU" sz="2800" b="1" i="0" dirty="0" smtClean="0"/>
                    </a:p>
                    <a:p>
                      <a:pPr algn="ctr"/>
                      <a:r>
                        <a:rPr lang="ru-RU" sz="2800" b="1" i="0" dirty="0" smtClean="0"/>
                        <a:t>Сумма</a:t>
                      </a:r>
                      <a:endParaRPr lang="ru-RU" sz="28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6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62880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5400" b="1" dirty="0"/>
              <a:t>На дереве сидело 15 птиц. 6 птиц улетело. Сколько птиц осталось?</a:t>
            </a:r>
          </a:p>
        </p:txBody>
      </p:sp>
    </p:spTree>
    <p:extLst>
      <p:ext uri="{BB962C8B-B14F-4D97-AF65-F5344CB8AC3E}">
        <p14:creationId xmlns:p14="http://schemas.microsoft.com/office/powerpoint/2010/main" val="38299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/>
              <a:t>У Оли было 15 конфет, у Нины 12 конфет, а у Светы на пять конфет меньше, чем у Оли. Сколько конфет у Светы?</a:t>
            </a:r>
          </a:p>
        </p:txBody>
      </p:sp>
    </p:spTree>
    <p:extLst>
      <p:ext uri="{BB962C8B-B14F-4D97-AF65-F5344CB8AC3E}">
        <p14:creationId xmlns:p14="http://schemas.microsoft.com/office/powerpoint/2010/main" val="41512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6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7546" y="702856"/>
            <a:ext cx="50169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/>
              <a:t>15-7=8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437272" y="1995373"/>
            <a:ext cx="648072" cy="7407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41845" y="1985585"/>
            <a:ext cx="857564" cy="87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2632" y="2564904"/>
            <a:ext cx="8691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/>
              <a:t>2</a:t>
            </a:r>
            <a:endParaRPr lang="ru-RU" sz="9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2564904"/>
            <a:ext cx="8691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/>
              <a:t>5</a:t>
            </a:r>
            <a:endParaRPr lang="ru-RU" sz="96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20940" y="4134564"/>
            <a:ext cx="6130204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 smtClean="0"/>
              <a:t>15-5-2=8</a:t>
            </a:r>
            <a:endParaRPr lang="ru-RU" sz="11500" b="1" dirty="0"/>
          </a:p>
        </p:txBody>
      </p:sp>
    </p:spTree>
    <p:extLst>
      <p:ext uri="{BB962C8B-B14F-4D97-AF65-F5344CB8AC3E}">
        <p14:creationId xmlns:p14="http://schemas.microsoft.com/office/powerpoint/2010/main" val="3732913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530795"/>
              </p:ext>
            </p:extLst>
          </p:nvPr>
        </p:nvGraphicFramePr>
        <p:xfrm>
          <a:off x="1524000" y="1397000"/>
          <a:ext cx="6096000" cy="42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67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015437"/>
              </p:ext>
            </p:extLst>
          </p:nvPr>
        </p:nvGraphicFramePr>
        <p:xfrm>
          <a:off x="1524000" y="1397000"/>
          <a:ext cx="6096000" cy="42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29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40381"/>
              </p:ext>
            </p:extLst>
          </p:nvPr>
        </p:nvGraphicFramePr>
        <p:xfrm>
          <a:off x="1524000" y="1397000"/>
          <a:ext cx="6096000" cy="42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2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370782"/>
              </p:ext>
            </p:extLst>
          </p:nvPr>
        </p:nvGraphicFramePr>
        <p:xfrm>
          <a:off x="1524000" y="1397000"/>
          <a:ext cx="6096000" cy="42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69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933860"/>
              </p:ext>
            </p:extLst>
          </p:nvPr>
        </p:nvGraphicFramePr>
        <p:xfrm>
          <a:off x="1524000" y="1397000"/>
          <a:ext cx="6096000" cy="4264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21416"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705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1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14 – 6</a:t>
            </a:r>
            <a:r>
              <a:rPr lang="ru-RU" sz="5400" b="1" dirty="0" smtClean="0"/>
              <a:t> </a:t>
            </a:r>
            <a:r>
              <a:rPr lang="ru-RU" sz="5400" b="1" dirty="0"/>
              <a:t>= </a:t>
            </a:r>
            <a:r>
              <a:rPr lang="ru-RU" sz="5400" b="1" dirty="0" smtClean="0"/>
              <a:t>9      </a:t>
            </a:r>
          </a:p>
          <a:p>
            <a:r>
              <a:rPr lang="ru-RU" sz="5400" b="1" dirty="0" smtClean="0"/>
              <a:t>13 </a:t>
            </a:r>
            <a:r>
              <a:rPr lang="ru-RU" sz="5400" b="1" dirty="0"/>
              <a:t>– 8 = 5        </a:t>
            </a:r>
            <a:endParaRPr lang="ru-RU" sz="5400" b="1" dirty="0" smtClean="0"/>
          </a:p>
          <a:p>
            <a:r>
              <a:rPr lang="ru-RU" sz="5400" b="1" dirty="0" smtClean="0"/>
              <a:t>15 </a:t>
            </a:r>
            <a:r>
              <a:rPr lang="ru-RU" sz="5400" b="1" dirty="0"/>
              <a:t>– 4 = </a:t>
            </a:r>
            <a:r>
              <a:rPr lang="ru-RU" sz="5400" b="1" dirty="0" smtClean="0"/>
              <a:t>5           </a:t>
            </a:r>
          </a:p>
          <a:p>
            <a:r>
              <a:rPr lang="ru-RU" sz="5400" b="1" dirty="0" smtClean="0"/>
              <a:t>12 </a:t>
            </a:r>
            <a:r>
              <a:rPr lang="ru-RU" sz="5400" b="1" dirty="0"/>
              <a:t>– 6 = 5     </a:t>
            </a:r>
            <a:r>
              <a:rPr lang="ru-RU" sz="5400" b="1" dirty="0" smtClean="0"/>
              <a:t> </a:t>
            </a:r>
          </a:p>
          <a:p>
            <a:r>
              <a:rPr lang="ru-RU" sz="5400" b="1" dirty="0" smtClean="0"/>
              <a:t>14 </a:t>
            </a:r>
            <a:r>
              <a:rPr lang="ru-RU" sz="5400" b="1" dirty="0"/>
              <a:t>– 7 = 6        </a:t>
            </a:r>
            <a:endParaRPr lang="ru-RU" sz="5400" b="1" dirty="0" smtClean="0"/>
          </a:p>
          <a:p>
            <a:r>
              <a:rPr lang="ru-RU" sz="5400" b="1" dirty="0" smtClean="0"/>
              <a:t>11 </a:t>
            </a:r>
            <a:r>
              <a:rPr lang="ru-RU" sz="5400" b="1" dirty="0"/>
              <a:t>– 7 = 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1772816"/>
            <a:ext cx="573087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707904" y="2564904"/>
            <a:ext cx="648072" cy="72008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510109" y="2463279"/>
            <a:ext cx="91589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11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846" y="3396231"/>
            <a:ext cx="7381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5206" y="3343347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6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66677"/>
            <a:ext cx="7381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01828" y="4160910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7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6" y="5084240"/>
            <a:ext cx="573087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954898"/>
            <a:ext cx="738187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71206" y="902014"/>
            <a:ext cx="569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8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543" y="620687"/>
            <a:ext cx="3891699" cy="583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43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393</TotalTime>
  <Words>307</Words>
  <Application>Microsoft Office PowerPoint</Application>
  <PresentationFormat>Экран (4:3)</PresentationFormat>
  <Paragraphs>290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умения работы с текстом для развития читательской компетенции у младших школьников c ЗПР на уроке «литературного чтения» в 4 классе.</dc:title>
  <dc:creator>Арина</dc:creator>
  <cp:lastModifiedBy>Eldorado Store</cp:lastModifiedBy>
  <cp:revision>43</cp:revision>
  <dcterms:created xsi:type="dcterms:W3CDTF">2018-04-06T14:35:30Z</dcterms:created>
  <dcterms:modified xsi:type="dcterms:W3CDTF">2018-04-24T17:03:16Z</dcterms:modified>
</cp:coreProperties>
</file>