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116632"/>
            <a:ext cx="9654922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271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7" y="188640"/>
            <a:ext cx="6027781" cy="6409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954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6632"/>
            <a:ext cx="6849868" cy="64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178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620688"/>
            <a:ext cx="9726827" cy="583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4029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</cp:revision>
  <dcterms:created xsi:type="dcterms:W3CDTF">2022-04-05T07:29:09Z</dcterms:created>
  <dcterms:modified xsi:type="dcterms:W3CDTF">2022-04-05T07:31:12Z</dcterms:modified>
</cp:coreProperties>
</file>