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6C7975-7CBC-4806-87C9-52E9810DBDF8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D3E4DA-B7CC-4CB5-9FB1-5CCF03A5F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x\Downloads\&#1041;&#1086;&#1083;&#1100;&#1096;&#1072;&#1103;%20&#1089;&#1073;&#1086;&#1088;&#1082;&#1072;%20-%20&#1044;&#1083;&#1103;%20&#1089;&#1072;&#1084;&#1099;&#1093;%20&#1084;&#1072;&#1083;&#1077;&#1085;&#1100;&#1082;&#1080;&#1093;%20-%20&#1056;&#1072;&#1082;&#1077;&#1090;&#1072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Max\Downloads\&#1071;%20&#1088;&#1072;&#1082;&#1077;&#1090;&#1072;%20&#1090;&#1072;&#1085;&#1094;&#1099;%20&#1076;&#1083;&#1103;%20&#1076;&#1077;&#1090;&#1077;&#1081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57422" y="2551837"/>
            <a:ext cx="4143403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Экскурсия в конструкторское бюро</a:t>
            </a:r>
            <a:endParaRPr lang="ru-RU" sz="32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4500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Письмо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Здравствуйте ,ребята ! Мы с друзьями полетели на ракете в космос, но наша ракета сломалась ,а нам очень хочется вернуться на планету Земля. Мы хотим попросить у вас помощи. Смастерите пожалуйста для нас новые ракеты. Будем очень благодарны, если вы нам поможете!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Исторические Фото on Twitter: &quot;Конструкторское бюро. СССР. 1960-е.  https://t.co/EJuHocUDoA&quot; / Twit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Конструкторское бюро: как зарабатывать на изобретательст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310" y="642918"/>
            <a:ext cx="8461137" cy="5643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Большая сборка - Для самых маленьких - Ракет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Я ракета танцы для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Аэродинамические схемы раке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41"/>
            <a:ext cx="7286676" cy="61178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5</Words>
  <Application>Microsoft Office PowerPoint</Application>
  <PresentationFormat>Экран (4:3)</PresentationFormat>
  <Paragraphs>2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Письмо Здравствуйте ,ребята ! Мы с друзьями полетели на ракете в космос, но наша ракета сломалась ,а нам очень хочется вернуться на планету Земля. Мы хотим попросить у вас помощи. Смастерите пожалуйста для нас новые ракеты. Будем очень благодарны, если вы нам поможете!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11</cp:revision>
  <dcterms:created xsi:type="dcterms:W3CDTF">2022-03-26T18:14:11Z</dcterms:created>
  <dcterms:modified xsi:type="dcterms:W3CDTF">2022-03-30T19:06:09Z</dcterms:modified>
</cp:coreProperties>
</file>