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35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8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2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01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49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51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1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584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59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58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226EB-6EB7-40B4-BE10-7FEA6C0EFDCF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EE2C-30E2-4122-A3AA-CA15890F8E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9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5" y="0"/>
            <a:ext cx="9201102" cy="690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700491"/>
            <a:ext cx="71789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/>
              <a:t>Профессии </a:t>
            </a:r>
          </a:p>
          <a:p>
            <a:pPr algn="ctr"/>
            <a:r>
              <a:rPr lang="ru-RU" sz="6000" dirty="0"/>
              <a:t>детского сада. </a:t>
            </a:r>
          </a:p>
        </p:txBody>
      </p:sp>
      <p:pic>
        <p:nvPicPr>
          <p:cNvPr id="1027" name="Picture 3" descr="D:\Лена детский сад\information_items_977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443" y="4325598"/>
            <a:ext cx="190003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Лена детский сад\1440124426532_bullet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542" y="4553977"/>
            <a:ext cx="1677715" cy="1424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Лена детский сад\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56" y="3501792"/>
            <a:ext cx="1407778" cy="166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Лена детский сад\0u4c3fdd4a-5c2fef60-273682a9.jpg-682x682-pa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05" y="3416255"/>
            <a:ext cx="18009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016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68" y="-17958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7369" y="1463673"/>
            <a:ext cx="56166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Я – медицинская сестра</a:t>
            </a:r>
          </a:p>
          <a:p>
            <a:r>
              <a:rPr lang="ru-RU" sz="2400" dirty="0"/>
              <a:t>Здоровым и больным нужна:</a:t>
            </a:r>
          </a:p>
          <a:p>
            <a:r>
              <a:rPr lang="ru-RU" sz="2400" dirty="0"/>
              <a:t>Вот вам укол, таблетка –</a:t>
            </a:r>
          </a:p>
          <a:p>
            <a:r>
              <a:rPr lang="ru-RU" sz="2400" dirty="0"/>
              <a:t>Лечебная конфетка.</a:t>
            </a:r>
          </a:p>
          <a:p>
            <a:r>
              <a:rPr lang="ru-RU" sz="2400" dirty="0"/>
              <a:t>Я с врачом детей лечу</a:t>
            </a:r>
          </a:p>
          <a:p>
            <a:r>
              <a:rPr lang="ru-RU" sz="2400" dirty="0"/>
              <a:t>В белом кабинете,</a:t>
            </a:r>
          </a:p>
          <a:p>
            <a:r>
              <a:rPr lang="ru-RU" sz="2400" dirty="0"/>
              <a:t>Чтобы смело шли к врачу</a:t>
            </a:r>
          </a:p>
          <a:p>
            <a:r>
              <a:rPr lang="ru-RU" sz="2400" dirty="0"/>
              <a:t>Маленькие дети!</a:t>
            </a:r>
          </a:p>
          <a:p>
            <a:r>
              <a:rPr lang="ru-RU" sz="2400" dirty="0"/>
              <a:t>А в </a:t>
            </a:r>
            <a:r>
              <a:rPr lang="ru-RU" sz="2400" dirty="0" err="1"/>
              <a:t>детсадике</a:t>
            </a:r>
            <a:r>
              <a:rPr lang="ru-RU" sz="2400" dirty="0"/>
              <a:t> у нас</a:t>
            </a:r>
          </a:p>
          <a:p>
            <a:r>
              <a:rPr lang="ru-RU" sz="2400" dirty="0"/>
              <a:t>Измерю рост и вес у вас.</a:t>
            </a:r>
          </a:p>
          <a:p>
            <a:r>
              <a:rPr lang="ru-RU" sz="2400" dirty="0"/>
              <a:t>Прививки детям всем поставлю</a:t>
            </a:r>
          </a:p>
          <a:p>
            <a:r>
              <a:rPr lang="ru-RU" sz="2400" dirty="0"/>
              <a:t>И быть здоровыми заставлю!</a:t>
            </a:r>
          </a:p>
        </p:txBody>
      </p:sp>
      <p:pic>
        <p:nvPicPr>
          <p:cNvPr id="8194" name="Picture 2" descr="D:\Лена детский сад\depositphotos_53180777-Medical-examin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382490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673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4" y="0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828836"/>
            <a:ext cx="5454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Кто воспитателю поможет,</a:t>
            </a:r>
          </a:p>
          <a:p>
            <a:r>
              <a:rPr lang="ru-RU" sz="3600" dirty="0"/>
              <a:t>Все в группе чисто приберет,</a:t>
            </a:r>
          </a:p>
          <a:p>
            <a:r>
              <a:rPr lang="ru-RU" sz="3600" dirty="0"/>
              <a:t>Детей накормит, спать уложит,</a:t>
            </a:r>
          </a:p>
          <a:p>
            <a:r>
              <a:rPr lang="ru-RU" sz="3600" dirty="0"/>
              <a:t>Везде порядок наведет?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70436" y="980728"/>
            <a:ext cx="2363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ПОМОЩНИК</a:t>
            </a:r>
          </a:p>
          <a:p>
            <a:pPr algn="ctr"/>
            <a:r>
              <a:rPr lang="ru-RU" sz="2800" dirty="0"/>
              <a:t>ВОСПИТАТЕЛЯ</a:t>
            </a:r>
          </a:p>
        </p:txBody>
      </p:sp>
    </p:spTree>
    <p:extLst>
      <p:ext uri="{BB962C8B-B14F-4D97-AF65-F5344CB8AC3E}">
        <p14:creationId xmlns:p14="http://schemas.microsoft.com/office/powerpoint/2010/main" val="3167750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4" y="0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Лена детский сад\image0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83" y="1835881"/>
            <a:ext cx="3391769" cy="4279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03848" y="1628800"/>
            <a:ext cx="53285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Помощник воспитателя меняет полотенца и постельное бельё детей, красиво заправляет детские кроватки. Благодаря труду няни в группе всегда чисто и уютно. Во время подготовки детей к прогулке младший воспитатель помогает им одеться, завязать шарфы и застегнуть пуговицы. Когда дети возвращаются с прогулки, он приветливо встречает ребятишек и помогает им раздеться.</a:t>
            </a:r>
          </a:p>
        </p:txBody>
      </p:sp>
    </p:spTree>
    <p:extLst>
      <p:ext uri="{BB962C8B-B14F-4D97-AF65-F5344CB8AC3E}">
        <p14:creationId xmlns:p14="http://schemas.microsoft.com/office/powerpoint/2010/main" val="2897798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4" y="0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Лена детский сад\пом воспит (мал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312368" cy="444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60649"/>
            <a:ext cx="55983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Чтоб росли быстрее дети, </a:t>
            </a:r>
          </a:p>
          <a:p>
            <a:r>
              <a:rPr lang="ru-RU" sz="2000" dirty="0"/>
              <a:t>Нужно чаще их кормить.</a:t>
            </a:r>
          </a:p>
          <a:p>
            <a:r>
              <a:rPr lang="ru-RU" sz="2000" dirty="0"/>
              <a:t> Воспитателю, поверьте,</a:t>
            </a:r>
          </a:p>
          <a:p>
            <a:r>
              <a:rPr lang="ru-RU" sz="2000" dirty="0"/>
              <a:t> Без помощника не жить.</a:t>
            </a:r>
          </a:p>
          <a:p>
            <a:r>
              <a:rPr lang="ru-RU" sz="2000" dirty="0"/>
              <a:t> И уборку нужно сделать, </a:t>
            </a:r>
          </a:p>
          <a:p>
            <a:r>
              <a:rPr lang="ru-RU" sz="2000" dirty="0"/>
              <a:t>Пыль повсюду протереть, </a:t>
            </a:r>
          </a:p>
          <a:p>
            <a:r>
              <a:rPr lang="ru-RU" sz="2000" dirty="0"/>
              <a:t>И на склад за чем-то сбегать,</a:t>
            </a:r>
          </a:p>
          <a:p>
            <a:r>
              <a:rPr lang="ru-RU" sz="2000" dirty="0"/>
              <a:t> И помочь детей одеть. </a:t>
            </a:r>
          </a:p>
          <a:p>
            <a:r>
              <a:rPr lang="ru-RU" sz="2000" dirty="0"/>
              <a:t>Поменять белье, кроватки,</a:t>
            </a:r>
          </a:p>
          <a:p>
            <a:r>
              <a:rPr lang="ru-RU" sz="2000" dirty="0"/>
              <a:t> Как поспали, заправлять…</a:t>
            </a:r>
          </a:p>
          <a:p>
            <a:r>
              <a:rPr lang="ru-RU" sz="2000" dirty="0"/>
              <a:t> Группу содержать в порядке,</a:t>
            </a:r>
          </a:p>
          <a:p>
            <a:r>
              <a:rPr lang="ru-RU" sz="2000" dirty="0"/>
              <a:t> В общем, некогда скучать.</a:t>
            </a:r>
          </a:p>
          <a:p>
            <a:r>
              <a:rPr lang="ru-RU" sz="2000" dirty="0"/>
              <a:t> Наша Инесса Анатольевна успевает</a:t>
            </a:r>
          </a:p>
          <a:p>
            <a:r>
              <a:rPr lang="ru-RU" sz="2000" dirty="0"/>
              <a:t> Быстро сделать все дела.</a:t>
            </a:r>
          </a:p>
          <a:p>
            <a:r>
              <a:rPr lang="ru-RU" sz="2000" dirty="0"/>
              <a:t> Никогда не унывает,</a:t>
            </a:r>
          </a:p>
          <a:p>
            <a:r>
              <a:rPr lang="ru-RU" sz="2000" dirty="0"/>
              <a:t> Что работать в сад пришла.</a:t>
            </a:r>
          </a:p>
          <a:p>
            <a:r>
              <a:rPr lang="ru-RU" sz="2000" dirty="0"/>
              <a:t> Знают многие в районе </a:t>
            </a:r>
          </a:p>
          <a:p>
            <a:r>
              <a:rPr lang="ru-RU" sz="2000" dirty="0"/>
              <a:t>Про ее бесценный труд.</a:t>
            </a:r>
          </a:p>
          <a:p>
            <a:r>
              <a:rPr lang="ru-RU" sz="2000" dirty="0"/>
              <a:t> В группе у нее — как в доме:</a:t>
            </a:r>
          </a:p>
          <a:p>
            <a:r>
              <a:rPr lang="ru-RU" sz="2000" dirty="0"/>
              <a:t> Чистота, комфорт, уют.</a:t>
            </a:r>
          </a:p>
        </p:txBody>
      </p:sp>
    </p:spTree>
    <p:extLst>
      <p:ext uri="{BB962C8B-B14F-4D97-AF65-F5344CB8AC3E}">
        <p14:creationId xmlns:p14="http://schemas.microsoft.com/office/powerpoint/2010/main" val="1744209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4" y="0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4554" y="2060848"/>
            <a:ext cx="435568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/>
              <a:t>СПАСИБО</a:t>
            </a:r>
          </a:p>
          <a:p>
            <a:pPr algn="ctr"/>
            <a:r>
              <a:rPr lang="ru-RU" sz="6000" b="1" dirty="0"/>
              <a:t>ЗА</a:t>
            </a:r>
          </a:p>
          <a:p>
            <a:pPr algn="ctr"/>
            <a:r>
              <a:rPr lang="ru-RU" sz="6000" b="1" dirty="0"/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69881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169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980728"/>
            <a:ext cx="4806280" cy="515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Приготовит мама суп</a:t>
            </a:r>
            <a:b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Малышам из разных групп,</a:t>
            </a:r>
            <a:b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Ловко вылепит котлеты</a:t>
            </a:r>
            <a:b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И нарежет винегреты.</a:t>
            </a:r>
            <a:b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И с такой умелой мамой</a:t>
            </a:r>
            <a:b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</a:br>
            <a:r>
              <a:rPr lang="ru-RU" sz="3600" dirty="0">
                <a:solidFill>
                  <a:srgbClr val="444444"/>
                </a:solidFill>
                <a:effectLst/>
                <a:ea typeface="Times New Roman"/>
                <a:cs typeface="Times New Roman"/>
              </a:rPr>
              <a:t>Я бываю сытый самый!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4530" y="620688"/>
            <a:ext cx="1379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/>
              <a:t>ПОВАР</a:t>
            </a:r>
          </a:p>
        </p:txBody>
      </p:sp>
    </p:spTree>
    <p:extLst>
      <p:ext uri="{BB962C8B-B14F-4D97-AF65-F5344CB8AC3E}">
        <p14:creationId xmlns:p14="http://schemas.microsoft.com/office/powerpoint/2010/main" val="1162548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Лена детский сад\depositphotos_31115539-Chef-holding-up-a-lad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4824536" cy="448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548680"/>
            <a:ext cx="38884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/>
              <a:t> В детском саду повар готовит на кухне разные блюда. Он варит супы, каши, компоты, жарит котлеты, блины, мясо. Повар умеет испечь вкусные пироги и булочки.</a:t>
            </a:r>
          </a:p>
        </p:txBody>
      </p:sp>
    </p:spTree>
    <p:extLst>
      <p:ext uri="{BB962C8B-B14F-4D97-AF65-F5344CB8AC3E}">
        <p14:creationId xmlns:p14="http://schemas.microsoft.com/office/powerpoint/2010/main" val="886239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Лена детский сад\704a253727a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528392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0"/>
            <a:ext cx="76328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А у нас сегодня в группе</a:t>
            </a:r>
          </a:p>
          <a:p>
            <a:r>
              <a:rPr lang="ru-RU" sz="2000" dirty="0"/>
              <a:t>Будет нова игра:</a:t>
            </a:r>
          </a:p>
          <a:p>
            <a:r>
              <a:rPr lang="ru-RU" sz="2000" dirty="0"/>
              <a:t>Все девчонки – поварихи,</a:t>
            </a:r>
          </a:p>
          <a:p>
            <a:r>
              <a:rPr lang="ru-RU" sz="2000" dirty="0"/>
              <a:t>А мальчишки – повара.</a:t>
            </a:r>
          </a:p>
          <a:p>
            <a:r>
              <a:rPr lang="ru-RU" sz="2000" dirty="0"/>
              <a:t>Мы халатики надели,</a:t>
            </a:r>
          </a:p>
          <a:p>
            <a:r>
              <a:rPr lang="ru-RU" sz="2000" dirty="0"/>
              <a:t>Колпаки на головах.</a:t>
            </a:r>
          </a:p>
          <a:p>
            <a:r>
              <a:rPr lang="ru-RU" sz="2000" dirty="0"/>
              <a:t>И кастрюльки с черпаками</a:t>
            </a:r>
          </a:p>
          <a:p>
            <a:r>
              <a:rPr lang="ru-RU" sz="2000" dirty="0"/>
              <a:t>Разложили на столах.</a:t>
            </a:r>
          </a:p>
          <a:p>
            <a:r>
              <a:rPr lang="ru-RU" sz="2000" dirty="0"/>
              <a:t>Наши кубики – картошка,</a:t>
            </a:r>
          </a:p>
          <a:p>
            <a:r>
              <a:rPr lang="ru-RU" sz="2000" dirty="0"/>
              <a:t>А морковка – карандаш.</a:t>
            </a:r>
          </a:p>
          <a:p>
            <a:r>
              <a:rPr lang="ru-RU" sz="2000" dirty="0"/>
              <a:t>Даже мячик станет луком –</a:t>
            </a:r>
          </a:p>
          <a:p>
            <a:r>
              <a:rPr lang="ru-RU" sz="2000" dirty="0"/>
              <a:t>Будет вкусным супчик наш.</a:t>
            </a:r>
          </a:p>
          <a:p>
            <a:r>
              <a:rPr lang="ru-RU" sz="2000" dirty="0"/>
              <a:t>Всё посолим, помешаем,</a:t>
            </a:r>
          </a:p>
          <a:p>
            <a:r>
              <a:rPr lang="ru-RU" sz="2000" dirty="0"/>
              <a:t>По тарелкам разольём.</a:t>
            </a:r>
          </a:p>
          <a:p>
            <a:r>
              <a:rPr lang="ru-RU" sz="2000" dirty="0"/>
              <a:t>Кукол весело посадим</a:t>
            </a:r>
          </a:p>
          <a:p>
            <a:r>
              <a:rPr lang="ru-RU" sz="2000" dirty="0"/>
              <a:t>И накормим перед сном.</a:t>
            </a:r>
          </a:p>
          <a:p>
            <a:r>
              <a:rPr lang="ru-RU" sz="2000" dirty="0"/>
              <a:t>Мы сегодня поварихи,</a:t>
            </a:r>
          </a:p>
          <a:p>
            <a:r>
              <a:rPr lang="ru-RU" sz="2000" dirty="0"/>
              <a:t>Мы сегодня повара!</a:t>
            </a:r>
          </a:p>
          <a:p>
            <a:r>
              <a:rPr lang="ru-RU" sz="2000" dirty="0"/>
              <a:t>Но тарелочки помоем,</a:t>
            </a:r>
          </a:p>
          <a:p>
            <a:r>
              <a:rPr lang="ru-RU" sz="2000" dirty="0"/>
              <a:t>Ведь закончилась игра. </a:t>
            </a:r>
          </a:p>
        </p:txBody>
      </p:sp>
    </p:spTree>
    <p:extLst>
      <p:ext uri="{BB962C8B-B14F-4D97-AF65-F5344CB8AC3E}">
        <p14:creationId xmlns:p14="http://schemas.microsoft.com/office/powerpoint/2010/main" val="1322840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3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132856"/>
            <a:ext cx="64087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Он проснётся на заре, </a:t>
            </a:r>
          </a:p>
          <a:p>
            <a:pPr algn="ctr"/>
            <a:r>
              <a:rPr lang="ru-RU" sz="4000" dirty="0"/>
              <a:t>Снег расчистит на дворе.</a:t>
            </a:r>
          </a:p>
          <a:p>
            <a:pPr algn="ctr"/>
            <a:r>
              <a:rPr lang="ru-RU" sz="4000" dirty="0"/>
              <a:t>Все дорожки подметёт</a:t>
            </a:r>
          </a:p>
          <a:p>
            <a:pPr algn="ctr"/>
            <a:r>
              <a:rPr lang="ru-RU" sz="4000" dirty="0"/>
              <a:t>И песком </a:t>
            </a:r>
            <a:r>
              <a:rPr lang="ru-RU" sz="4000" dirty="0" err="1"/>
              <a:t>посыпет</a:t>
            </a:r>
            <a:r>
              <a:rPr lang="ru-RU" sz="4000" dirty="0"/>
              <a:t> лёд.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63889" y="836712"/>
            <a:ext cx="1934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ДВОРНИК</a:t>
            </a:r>
          </a:p>
        </p:txBody>
      </p:sp>
    </p:spTree>
    <p:extLst>
      <p:ext uri="{BB962C8B-B14F-4D97-AF65-F5344CB8AC3E}">
        <p14:creationId xmlns:p14="http://schemas.microsoft.com/office/powerpoint/2010/main" val="1491680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76672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детском саду дворник подметает детские площадки, собирает мусор, поливает песок и участки, подстригает траву. Осенью дворник сгребает опавшие листья и убирает их с участков. Зимой дворник расчищает дорожки от снега, убирает снег на участках. Он заботится о том, чтобы во дворе всегда было чисто и красиво. Для работы дворнику необходимы метла, лопата, грабли, тележка, шланг для полива, перчатки. </a:t>
            </a:r>
          </a:p>
        </p:txBody>
      </p:sp>
      <p:pic>
        <p:nvPicPr>
          <p:cNvPr id="5122" name="Picture 2" descr="D:\Лена детский сад\article257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852936"/>
            <a:ext cx="5559846" cy="356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28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-79653"/>
            <a:ext cx="56703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  <a:p>
            <a:r>
              <a:rPr lang="ru-RU" sz="2000" dirty="0"/>
              <a:t>Мы построились по парам,</a:t>
            </a:r>
          </a:p>
          <a:p>
            <a:r>
              <a:rPr lang="ru-RU" sz="2000" dirty="0"/>
              <a:t>Дружно за руки взялись,</a:t>
            </a:r>
          </a:p>
          <a:p>
            <a:r>
              <a:rPr lang="ru-RU" sz="2000" dirty="0"/>
              <a:t>Зашагали на прогулку:</a:t>
            </a:r>
          </a:p>
          <a:p>
            <a:r>
              <a:rPr lang="ru-RU" sz="2000" dirty="0"/>
              <a:t>- Эй, народ! Посторонись!</a:t>
            </a:r>
          </a:p>
          <a:p>
            <a:r>
              <a:rPr lang="ru-RU" sz="2000" dirty="0"/>
              <a:t>У песочницы присели,</a:t>
            </a:r>
          </a:p>
          <a:p>
            <a:r>
              <a:rPr lang="ru-RU" sz="2000" dirty="0"/>
              <a:t>Обсудили план игры...</a:t>
            </a:r>
          </a:p>
          <a:p>
            <a:r>
              <a:rPr lang="ru-RU" sz="2000" dirty="0"/>
              <a:t>- Станем дворниками, дети!</a:t>
            </a:r>
          </a:p>
          <a:p>
            <a:r>
              <a:rPr lang="ru-RU" sz="2000" dirty="0"/>
              <a:t>Ведь кругом полно листвы.</a:t>
            </a:r>
          </a:p>
          <a:p>
            <a:r>
              <a:rPr lang="ru-RU" sz="2000" dirty="0"/>
              <a:t>И работа закипела.</a:t>
            </a:r>
          </a:p>
          <a:p>
            <a:r>
              <a:rPr lang="ru-RU" sz="2000" dirty="0"/>
              <a:t>Каждый в руки веник взял.</a:t>
            </a:r>
          </a:p>
          <a:p>
            <a:r>
              <a:rPr lang="ru-RU" sz="2000" dirty="0"/>
              <a:t>С песней, весело, задорно</a:t>
            </a:r>
          </a:p>
          <a:p>
            <a:r>
              <a:rPr lang="ru-RU" sz="2000" dirty="0"/>
              <a:t>На площадке подметал.</a:t>
            </a:r>
          </a:p>
          <a:p>
            <a:r>
              <a:rPr lang="ru-RU" sz="2000" dirty="0"/>
              <a:t>Воспитательниц не видно,</a:t>
            </a:r>
          </a:p>
          <a:p>
            <a:r>
              <a:rPr lang="ru-RU" sz="2000" dirty="0"/>
              <a:t>Пыль стоит вокруг столбом.</a:t>
            </a:r>
          </a:p>
          <a:p>
            <a:r>
              <a:rPr lang="ru-RU" sz="2000" dirty="0"/>
              <a:t>Подмели, теперь бумажки</a:t>
            </a:r>
          </a:p>
          <a:p>
            <a:r>
              <a:rPr lang="ru-RU" sz="2000" dirty="0"/>
              <a:t>Собирать, друзья, пойдём.</a:t>
            </a:r>
          </a:p>
          <a:p>
            <a:r>
              <a:rPr lang="ru-RU" sz="2000" dirty="0"/>
              <a:t>Мы шагаем друг за дружкой,</a:t>
            </a:r>
          </a:p>
          <a:p>
            <a:r>
              <a:rPr lang="ru-RU" sz="2000" dirty="0"/>
              <a:t>Как гусята на лугу.</a:t>
            </a:r>
          </a:p>
          <a:p>
            <a:r>
              <a:rPr lang="ru-RU" sz="2000" dirty="0"/>
              <a:t>Трудно дворником работать,</a:t>
            </a:r>
          </a:p>
          <a:p>
            <a:r>
              <a:rPr lang="ru-RU" sz="2000" dirty="0"/>
              <a:t>Я сказать теперь могу. </a:t>
            </a:r>
          </a:p>
        </p:txBody>
      </p:sp>
      <p:pic>
        <p:nvPicPr>
          <p:cNvPr id="6146" name="Picture 2" descr="D:\Лена детский сад\21-10-92500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672" y="713620"/>
            <a:ext cx="3666655" cy="543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72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484784"/>
            <a:ext cx="4806280" cy="5155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После болезни встретит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И ласково приветит.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Измерит всем и рост, и вес,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И знает, кто как спит и ест.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А если у ребенка заболит вдруг голова,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ea typeface="Calibri"/>
                <a:cs typeface="Times New Roman"/>
              </a:rPr>
              <a:t>Сразу поспешит на помощь. Кто же это? 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2746" y="764704"/>
            <a:ext cx="3268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МЕДИЦИНСКАЯ СЕСТРА</a:t>
            </a:r>
          </a:p>
        </p:txBody>
      </p:sp>
    </p:spTree>
    <p:extLst>
      <p:ext uri="{BB962C8B-B14F-4D97-AF65-F5344CB8AC3E}">
        <p14:creationId xmlns:p14="http://schemas.microsoft.com/office/powerpoint/2010/main" val="2851332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Лена детский сад\SHablon-dlya-prezentatsii-Rad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4" y="0"/>
            <a:ext cx="9167944" cy="687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Лена детский сад\b14418edd2f842bd9cec7d974fe7ec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9"/>
            <a:ext cx="7853857" cy="559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620689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В детском саду медсестра следит за здоровьем детей: осматривает их, взвешивает и измеряет рост, ставит прививки. Она составляет меню на каждый день, чтобы повар приготовил вкусную и полезную пищу. В кабинете медсестры имеется необходимое оборудование: ростомер, весы, шприцы, различные лекарства, витамины.</a:t>
            </a:r>
          </a:p>
        </p:txBody>
      </p:sp>
    </p:spTree>
    <p:extLst>
      <p:ext uri="{BB962C8B-B14F-4D97-AF65-F5344CB8AC3E}">
        <p14:creationId xmlns:p14="http://schemas.microsoft.com/office/powerpoint/2010/main" val="8762974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705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Валера</dc:creator>
  <cp:lastModifiedBy>Елена</cp:lastModifiedBy>
  <cp:revision>9</cp:revision>
  <dcterms:created xsi:type="dcterms:W3CDTF">2017-03-09T05:30:38Z</dcterms:created>
  <dcterms:modified xsi:type="dcterms:W3CDTF">2020-11-22T22:09:18Z</dcterms:modified>
</cp:coreProperties>
</file>