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47FD97-01DA-4788-906F-7E77B78DA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11258E0-7996-4CC5-BE93-3F7849092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F4503-1EB2-4A5E-AE38-A9356307A0B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14BB76A-386D-43DD-B95A-616E218EE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176AA3B-EF0E-46A7-83E4-BEB15DBAD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48E03-C67F-4526-926E-9A9C17DA0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449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4DC15B-D8AE-4C43-9F04-283644825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C870AF-6FCA-42CE-A695-75F4B3987F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1EBF54-AA4A-428D-A5BF-8042E9E428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F4503-1EB2-4A5E-AE38-A9356307A0B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DEE13C-C609-4922-9142-5A53899DB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F09E46-AC26-435F-BDDD-E1162A609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48E03-C67F-4526-926E-9A9C17DA0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01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FCE5097-E82E-456D-90A0-3F20C12F0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FFECD7-1AE3-482E-ABD4-A3278E8BF00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098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470D34F-4A5A-4C97-94F5-7741D79BF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1B19A0-817B-46E0-9272-3CC51ABB84E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685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1B35CBA-1024-40BA-95BC-29CE0B538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2CDBFA6-AF98-4878-9986-0E148830592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01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93E1009-40AA-46B1-8E98-4A1AEFF9A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C12FC9-59D9-4A37-A7FE-9116B518318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662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A09C05A-24D1-4114-B03A-47D95779F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46E2AA5-5957-4308-8296-D747E947E75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18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B7C79A2-E402-4C20-9B99-7D7F45B6D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4DD445-7AC6-4155-B6A8-DC086DCD70C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499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32033C65-4528-4016-B783-8A3A5DFD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387F853-5A50-4814-AA82-FDEDF4ADD43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723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1414B85-D627-43AB-888B-CE7AB452E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6165F9-45EE-4F18-BE92-5D52F4F091F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212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6B0E3A4-1233-4B40-8654-8668F6C70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5C0FD3-A537-42F6-BBCE-F886B6FA893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94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616779F-8E4F-4FF5-A133-B5FE95C3E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8081503-22AC-452D-9ED8-438353BA4CB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839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</dc:creator>
  <cp:lastModifiedBy>OLEG</cp:lastModifiedBy>
  <cp:revision>1</cp:revision>
  <dcterms:created xsi:type="dcterms:W3CDTF">2022-04-16T20:42:10Z</dcterms:created>
  <dcterms:modified xsi:type="dcterms:W3CDTF">2022-04-16T20:42:10Z</dcterms:modified>
</cp:coreProperties>
</file>