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62" r:id="rId5"/>
    <p:sldId id="263" r:id="rId6"/>
    <p:sldId id="264" r:id="rId7"/>
    <p:sldId id="265" r:id="rId8"/>
    <p:sldId id="259" r:id="rId9"/>
    <p:sldId id="260" r:id="rId10"/>
    <p:sldId id="261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993300"/>
    <a:srgbClr val="FF0066"/>
    <a:srgbClr val="990033"/>
    <a:srgbClr val="009900"/>
    <a:srgbClr val="6600CC"/>
    <a:srgbClr val="0000FF"/>
    <a:srgbClr val="D60093"/>
    <a:srgbClr val="008E4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AE729C-8CDC-46B9-9EC8-5F2D4FA841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F277023-AE44-4E02-8B3F-509CB76C80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ECBAFA5-B1E6-4E14-82C0-08FBFEA47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D340A30-ACC9-4EED-A45F-7BA76C5CB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4E5D11-0B04-488E-B2CC-337A14F9B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671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A294D4-8093-4698-B664-5BEF0F10A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E8CA783-9467-4381-B3CE-5D7030B66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465F6A3-3B77-41EA-BEA2-0715DCF65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A53BF9D-AC47-49D9-A9C8-42DD30229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E016A3-C4AD-4B47-B702-B1366D6B0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16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A750E8-8173-424C-8403-98B1EAFD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44573FE-0345-4A4B-8FF6-43D3FFB974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7524123-23C2-4793-8597-3AA581DED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2E21A8E-179D-4C96-8734-082E605C8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8C07C4-4513-4418-B781-E3C903076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309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6D2A58-F895-459F-9A0B-01E22EFFE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F9EDD2-2C5F-4136-A81A-8C64806B5E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A4A9AF0-3D15-44DE-B4E2-451BE726A3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DC587E1-50AE-4F72-B495-632B94BE6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DF4D7E9-6249-4929-83F0-CE72C875F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A692B0D-945D-4C6E-A771-E6F3605CB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680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FE6F3C-BB45-4D54-9D79-D783FDFB6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C732568-A228-4036-8CFF-AB2EA890D5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06F5165-84C9-4CF0-BC41-566702B95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8897DD6-794F-4E6A-85E1-44913620F3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A73BB7E-45A9-4F49-A43A-4757E2A74A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276A2E6-5274-435E-A23E-8ED049C99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EB777ED-F212-4F48-97BE-B85DA0727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A24E092-EFDA-40EA-98B9-C81A41D33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005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5FA7BF-DDC5-4D39-8616-B95A1B984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D98EA62-8E12-4F75-A3E4-F6DF3A722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8EF3DA9-515F-41D6-950D-22B1FD32B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6904A9F-EFBF-42FA-A2B4-F52CDE295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483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94C5378-ECEC-4731-97EF-059CA3335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FA2AB83-79AD-4DA3-9DD0-295176013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D989DE4-6098-4A3D-B4B8-FF99FCE89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637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30EC6D-8FAC-4FBB-AFB8-BD9E59A06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95D0081-35BD-437E-9905-39452794B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0F72271-4DF0-4E13-88D2-FB944397AF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32D14F6-EA55-41DB-A4BB-1D738786D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DAAB6F3-5A3C-4BDE-9FB9-E193635E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E7F740D-EE83-46E2-AA06-5647B7289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820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9F0CE4-D84D-4B5C-8747-1EA5B1B45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008EBF4-ECCF-4B8E-BCE4-396A95BC51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9297271-B340-43DB-9C72-CB151EBE0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BF8605-F3C9-4BDA-8B43-F04255DD6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3895D04-DB64-4147-B057-BB33C667C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30B43EF-EC0A-4220-825B-B5CBC7ADB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0692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8A8141-627F-404C-9CC2-6A902F85C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AA89E5A-F52A-4890-B720-2C7799CD2A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CBEB45-C470-4F35-82BF-5B915741F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DB206DB-A8D2-4AE7-8DE8-6055B5F41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6BBB973-0A8C-4F74-AA93-DD8FF3852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5079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5270A8E-764C-4175-BE36-9C5DFE620C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7ED8915-7112-4DE6-8481-3C14197824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5FFBD1-AE00-434C-A908-28582168B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4DA309D-219A-4E25-867D-295999C60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0EFC0AC-E493-44F2-A1BB-553D62A10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3449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AE729C-8CDC-46B9-9EC8-5F2D4FA841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F277023-AE44-4E02-8B3F-509CB76C80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ECBAFA5-B1E6-4E14-82C0-08FBFEA47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D340A30-ACC9-4EED-A45F-7BA76C5CB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4E5D11-0B04-488E-B2CC-337A14F9B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5146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A294D4-8093-4698-B664-5BEF0F10A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E8CA783-9467-4381-B3CE-5D7030B66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465F6A3-3B77-41EA-BEA2-0715DCF65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A53BF9D-AC47-49D9-A9C8-42DD30229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EE016A3-C4AD-4B47-B702-B1366D6B0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390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A750E8-8173-424C-8403-98B1EAFD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44573FE-0345-4A4B-8FF6-43D3FFB974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7524123-23C2-4793-8597-3AA581DED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2E21A8E-179D-4C96-8734-082E605C8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8C07C4-4513-4418-B781-E3C903076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9842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6D2A58-F895-459F-9A0B-01E22EFFE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F9EDD2-2C5F-4136-A81A-8C64806B5E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A4A9AF0-3D15-44DE-B4E2-451BE726A3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DC587E1-50AE-4F72-B495-632B94BE6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DF4D7E9-6249-4929-83F0-CE72C875F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A692B0D-945D-4C6E-A771-E6F3605CB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309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FE6F3C-BB45-4D54-9D79-D783FDFB6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C732568-A228-4036-8CFF-AB2EA890D5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06F5165-84C9-4CF0-BC41-566702B95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8897DD6-794F-4E6A-85E1-44913620F3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A73BB7E-45A9-4F49-A43A-4757E2A74A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276A2E6-5274-435E-A23E-8ED049C99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3EB777ED-F212-4F48-97BE-B85DA0727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A24E092-EFDA-40EA-98B9-C81A41D33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5963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5FA7BF-DDC5-4D39-8616-B95A1B984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D98EA62-8E12-4F75-A3E4-F6DF3A722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8EF3DA9-515F-41D6-950D-22B1FD32B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6904A9F-EFBF-42FA-A2B4-F52CDE295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3872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F94C5378-ECEC-4731-97EF-059CA3335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FA2AB83-79AD-4DA3-9DD0-295176013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D989DE4-6098-4A3D-B4B8-FF99FCE89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180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30EC6D-8FAC-4FBB-AFB8-BD9E59A06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95D0081-35BD-437E-9905-39452794B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0F72271-4DF0-4E13-88D2-FB944397AF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32D14F6-EA55-41DB-A4BB-1D738786D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DAAB6F3-5A3C-4BDE-9FB9-E193635ED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E7F740D-EE83-46E2-AA06-5647B7289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001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9F0CE4-D84D-4B5C-8747-1EA5B1B45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008EBF4-ECCF-4B8E-BCE4-396A95BC51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9297271-B340-43DB-9C72-CB151EBE0F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BF8605-F3C9-4BDA-8B43-F04255DD6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3895D04-DB64-4147-B057-BB33C667C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30B43EF-EC0A-4220-825B-B5CBC7ADB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7308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8A8141-627F-404C-9CC2-6A902F85C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AA89E5A-F52A-4890-B720-2C7799CD2A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CBEB45-C470-4F35-82BF-5B915741F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DB206DB-A8D2-4AE7-8DE8-6055B5F41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6BBB973-0A8C-4F74-AA93-DD8FF3852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430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5270A8E-764C-4175-BE36-9C5DFE620C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7ED8915-7112-4DE6-8481-3C14197824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5FFBD1-AE00-434C-A908-28582168B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4DA309D-219A-4E25-867D-295999C60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0EFC0AC-E493-44F2-A1BB-553D62A10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720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DC2915-EB55-4809-B3CC-42CE95BCD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CAC0EEE-0062-483E-A066-2743D85277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8A48D2E-24DC-41C0-9005-DE9CD9304A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8A98E2F-9A43-4A06-876C-F45E93D61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ADD6965-8667-4275-B5D4-77B0F698D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1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DC2915-EB55-4809-B3CC-42CE95BCD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CAC0EEE-0062-483E-A066-2743D85277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8A48D2E-24DC-41C0-9005-DE9CD9304A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286F4-EBDD-4895-8850-C461D63B3FD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16.04.2022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8A98E2F-9A43-4A06-876C-F45E93D61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ADD6965-8667-4275-B5D4-77B0F698D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CB9B9-A349-49C0-9FFD-E794000BF2D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94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6.wdp"/><Relationship Id="rId1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8.png"/><Relationship Id="rId17" Type="http://schemas.microsoft.com/office/2007/relationships/hdphoto" Target="../media/hdphoto8.wdp"/><Relationship Id="rId2" Type="http://schemas.openxmlformats.org/officeDocument/2006/relationships/image" Target="../media/image3.png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7.png"/><Relationship Id="rId19" Type="http://schemas.microsoft.com/office/2007/relationships/hdphoto" Target="../media/hdphoto9.wdp"/><Relationship Id="rId4" Type="http://schemas.openxmlformats.org/officeDocument/2006/relationships/image" Target="../media/image4.png"/><Relationship Id="rId9" Type="http://schemas.microsoft.com/office/2007/relationships/hdphoto" Target="../media/hdphoto4.wdp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13" Type="http://schemas.openxmlformats.org/officeDocument/2006/relationships/image" Target="../media/image18.png"/><Relationship Id="rId18" Type="http://schemas.microsoft.com/office/2007/relationships/hdphoto" Target="../media/hdphoto17.wdp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12" Type="http://schemas.microsoft.com/office/2007/relationships/hdphoto" Target="../media/hdphoto14.wdp"/><Relationship Id="rId17" Type="http://schemas.openxmlformats.org/officeDocument/2006/relationships/image" Target="../media/image20.png"/><Relationship Id="rId2" Type="http://schemas.openxmlformats.org/officeDocument/2006/relationships/image" Target="../media/image12.jpeg"/><Relationship Id="rId16" Type="http://schemas.microsoft.com/office/2007/relationships/hdphoto" Target="../media/hdphoto16.wdp"/><Relationship Id="rId20" Type="http://schemas.microsoft.com/office/2007/relationships/hdphoto" Target="../media/hdphoto18.wdp"/><Relationship Id="rId1" Type="http://schemas.openxmlformats.org/officeDocument/2006/relationships/slideLayout" Target="../slideLayouts/slideLayout29.xml"/><Relationship Id="rId6" Type="http://schemas.microsoft.com/office/2007/relationships/hdphoto" Target="../media/hdphoto11.wdp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5" Type="http://schemas.openxmlformats.org/officeDocument/2006/relationships/image" Target="../media/image19.png"/><Relationship Id="rId10" Type="http://schemas.microsoft.com/office/2007/relationships/hdphoto" Target="../media/hdphoto13.wdp"/><Relationship Id="rId19" Type="http://schemas.openxmlformats.org/officeDocument/2006/relationships/image" Target="../media/image21.png"/><Relationship Id="rId4" Type="http://schemas.microsoft.com/office/2007/relationships/hdphoto" Target="../media/hdphoto10.wdp"/><Relationship Id="rId9" Type="http://schemas.openxmlformats.org/officeDocument/2006/relationships/image" Target="../media/image16.png"/><Relationship Id="rId14" Type="http://schemas.microsoft.com/office/2007/relationships/hdphoto" Target="../media/hdphoto15.wd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88640"/>
            <a:ext cx="75608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600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муниципального образования «Город Архангельск»</a:t>
            </a:r>
          </a:p>
          <a:p>
            <a:pPr algn="ctr"/>
            <a:r>
              <a:rPr lang="ru-RU" sz="1600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«Детский сад общеразвивающего вида № 113 «Ветерок»</a:t>
            </a:r>
            <a:endParaRPr lang="ru-RU" sz="1600" b="1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556792"/>
            <a:ext cx="741682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latin typeface="Constantia" panose="02030602050306030303" pitchFamily="18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Творческо - игровое развлечение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anose="02030602050306030303" pitchFamily="18" charset="0"/>
              </a:rPr>
              <a:t>для детей и родителей «День добра»</a:t>
            </a:r>
          </a:p>
          <a:p>
            <a:pPr algn="ctr"/>
            <a:endParaRPr lang="ru-RU" sz="1600" dirty="0">
              <a:latin typeface="Constantia" panose="02030602050306030303" pitchFamily="18" charset="0"/>
            </a:endParaRPr>
          </a:p>
          <a:p>
            <a:pPr algn="ctr"/>
            <a:endParaRPr lang="ru-RU" dirty="0" smtClean="0">
              <a:latin typeface="Constantia" panose="02030602050306030303" pitchFamily="18" charset="0"/>
            </a:endParaRPr>
          </a:p>
          <a:p>
            <a:pPr algn="ctr"/>
            <a:endParaRPr lang="ru-RU" dirty="0">
              <a:latin typeface="Constantia" panose="02030602050306030303" pitchFamily="18" charset="0"/>
            </a:endParaRPr>
          </a:p>
          <a:p>
            <a:pPr algn="r"/>
            <a:r>
              <a:rPr lang="ru-RU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Авторы: </a:t>
            </a:r>
          </a:p>
          <a:p>
            <a:pPr algn="r"/>
            <a:r>
              <a:rPr lang="ru-RU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Ионина Тамара Владимировна, </a:t>
            </a:r>
          </a:p>
          <a:p>
            <a:pPr algn="r"/>
            <a:r>
              <a:rPr lang="ru-RU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музыкальный руководитель, высшая кв. категория</a:t>
            </a:r>
          </a:p>
          <a:p>
            <a:pPr algn="r"/>
            <a:r>
              <a:rPr lang="ru-RU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Костина Надежда Владимировна, </a:t>
            </a:r>
          </a:p>
          <a:p>
            <a:pPr algn="r"/>
            <a:r>
              <a:rPr lang="ru-RU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воспитатель, высшая кв. категория</a:t>
            </a:r>
            <a:endParaRPr lang="ru-RU" b="1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6519" y="634419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Ноябрь 2020</a:t>
            </a:r>
            <a:endParaRPr lang="ru-RU" b="1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12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84952" y="170807"/>
            <a:ext cx="8679536" cy="6426545"/>
          </a:xfrm>
          <a:prstGeom prst="rect">
            <a:avLst/>
          </a:prstGeom>
          <a:solidFill>
            <a:srgbClr val="FFC000">
              <a:lumMod val="20000"/>
              <a:lumOff val="80000"/>
              <a:alpha val="5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EDAB85C-F63D-4DA9-BF16-78F05D927482}"/>
              </a:ext>
            </a:extLst>
          </p:cNvPr>
          <p:cNvSpPr txBox="1"/>
          <p:nvPr/>
        </p:nvSpPr>
        <p:spPr>
          <a:xfrm>
            <a:off x="3213407" y="188640"/>
            <a:ext cx="3851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«Доскажи словечко»</a:t>
            </a:r>
            <a:endParaRPr lang="ru-RU" sz="2800" b="1" dirty="0">
              <a:solidFill>
                <a:srgbClr val="660033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BEEA2D1-6FB0-46A9-8130-C02AAFF9D09F}"/>
              </a:ext>
            </a:extLst>
          </p:cNvPr>
          <p:cNvSpPr txBox="1"/>
          <p:nvPr/>
        </p:nvSpPr>
        <p:spPr>
          <a:xfrm>
            <a:off x="327548" y="1163273"/>
            <a:ext cx="44877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Придумано кем-то просто и мудро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При встрече здороваться </a:t>
            </a:r>
            <a:r>
              <a:rPr lang="ru-RU" sz="2000" b="1" dirty="0" smtClean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…..</a:t>
            </a:r>
            <a:endParaRPr lang="ru-RU" sz="2000" b="1" dirty="0">
              <a:solidFill>
                <a:srgbClr val="660033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6365E88-B06C-46C3-A0BB-6897BBDBC99C}"/>
              </a:ext>
            </a:extLst>
          </p:cNvPr>
          <p:cNvSpPr txBox="1"/>
          <p:nvPr/>
        </p:nvSpPr>
        <p:spPr>
          <a:xfrm>
            <a:off x="742372" y="2708926"/>
            <a:ext cx="33168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Зазеленеет старый пень,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Когда услышит … </a:t>
            </a:r>
          </a:p>
          <a:p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B844DCB-C5C5-495B-A597-AACED08E036A}"/>
              </a:ext>
            </a:extLst>
          </p:cNvPr>
          <p:cNvSpPr txBox="1"/>
          <p:nvPr/>
        </p:nvSpPr>
        <p:spPr>
          <a:xfrm>
            <a:off x="834705" y="4393169"/>
            <a:ext cx="372005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Растает даже ледяная глыба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От слова тёплого… </a:t>
            </a:r>
          </a:p>
          <a:p>
            <a:endParaRPr lang="ru-RU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D41CF59-F99C-4A76-BF9D-3BC049B92D89}"/>
              </a:ext>
            </a:extLst>
          </p:cNvPr>
          <p:cNvSpPr txBox="1"/>
          <p:nvPr/>
        </p:nvSpPr>
        <p:spPr>
          <a:xfrm>
            <a:off x="4802694" y="1245123"/>
            <a:ext cx="4281583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Когда бранят за шалости,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Говорим ……</a:t>
            </a:r>
          </a:p>
          <a:p>
            <a:endParaRPr lang="ru-RU" sz="2000" dirty="0"/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8D530CC-29B3-41D1-BA3F-9CCE5B06534C}"/>
              </a:ext>
            </a:extLst>
          </p:cNvPr>
          <p:cNvSpPr txBox="1"/>
          <p:nvPr/>
        </p:nvSpPr>
        <p:spPr>
          <a:xfrm>
            <a:off x="5312429" y="2708926"/>
            <a:ext cx="32621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И во Франции и в Дании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Говорят, прощаясь,..</a:t>
            </a:r>
          </a:p>
          <a:p>
            <a:pPr algn="ctr"/>
            <a:endParaRPr lang="ru-RU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C9250C5-6311-4DB7-B117-AB6036C179EF}"/>
              </a:ext>
            </a:extLst>
          </p:cNvPr>
          <p:cNvSpPr txBox="1"/>
          <p:nvPr/>
        </p:nvSpPr>
        <p:spPr>
          <a:xfrm>
            <a:off x="5000709" y="4653141"/>
            <a:ext cx="38855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Всем вам с большой любовью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Желаю крепкого… </a:t>
            </a:r>
          </a:p>
          <a:p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93146" y="1854299"/>
            <a:ext cx="1748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Доброе утро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170200" y="1871159"/>
            <a:ext cx="30456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Простите пожалуйста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93753" y="3524528"/>
            <a:ext cx="18515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Добрый день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53849" y="3544036"/>
            <a:ext cx="17792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До свидания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39656" y="5232200"/>
            <a:ext cx="1255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Спасибо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372747" y="5407187"/>
            <a:ext cx="13749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131933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4952" y="170807"/>
            <a:ext cx="8679536" cy="6426545"/>
          </a:xfrm>
          <a:prstGeom prst="rect">
            <a:avLst/>
          </a:prstGeom>
          <a:solidFill>
            <a:srgbClr val="FFC000">
              <a:lumMod val="20000"/>
              <a:lumOff val="80000"/>
              <a:alpha val="5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2AB5CD2-0E7E-467E-B70D-83AAB4732DB6}"/>
              </a:ext>
            </a:extLst>
          </p:cNvPr>
          <p:cNvSpPr txBox="1"/>
          <p:nvPr/>
        </p:nvSpPr>
        <p:spPr>
          <a:xfrm>
            <a:off x="716366" y="733659"/>
            <a:ext cx="32535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Если солнышко </a:t>
            </a:r>
            <a:r>
              <a:rPr lang="ru-RU" sz="2000" b="1" dirty="0" smtClean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садится</a:t>
            </a:r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По деревьям золотится,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Говорим при встречи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Всем знакомым</a:t>
            </a:r>
            <a:r>
              <a:rPr lang="ru-RU" sz="2000" b="1" dirty="0" smtClean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…</a:t>
            </a:r>
            <a:endParaRPr lang="ru-RU" sz="2000" b="1" dirty="0">
              <a:solidFill>
                <a:srgbClr val="660033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2492EF3-3764-424C-B5ED-7B8E8EB783FE}"/>
              </a:ext>
            </a:extLst>
          </p:cNvPr>
          <p:cNvSpPr txBox="1"/>
          <p:nvPr/>
        </p:nvSpPr>
        <p:spPr>
          <a:xfrm>
            <a:off x="5285627" y="733653"/>
            <a:ext cx="371108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Встретил Витю я соседа,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Встреча грустная была: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На меня он как торпеда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Налетел из-за угла,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Но представьте: зря от Вити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Ждал я слова</a:t>
            </a:r>
            <a:r>
              <a:rPr lang="ru-RU" sz="2000" b="1" dirty="0" smtClean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…</a:t>
            </a:r>
            <a:endParaRPr lang="ru-RU" sz="2000" b="1" dirty="0">
              <a:solidFill>
                <a:srgbClr val="660033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80F2215-F6F4-4C61-8AF6-CCF83C692126}"/>
              </a:ext>
            </a:extLst>
          </p:cNvPr>
          <p:cNvSpPr txBox="1"/>
          <p:nvPr/>
        </p:nvSpPr>
        <p:spPr>
          <a:xfrm>
            <a:off x="1972468" y="3789040"/>
            <a:ext cx="46156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Будет легче нам ехать и легче идти,</a:t>
            </a:r>
          </a:p>
          <a:p>
            <a:pPr algn="ctr"/>
            <a:r>
              <a:rPr lang="ru-RU" sz="20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Когда пожелают</a:t>
            </a:r>
            <a:r>
              <a:rPr lang="ru-RU" sz="2000" b="1" dirty="0" smtClean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…</a:t>
            </a:r>
            <a:endParaRPr lang="ru-RU" sz="2000" b="1" dirty="0">
              <a:solidFill>
                <a:srgbClr val="660033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43943" y="2132856"/>
            <a:ext cx="19983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Добрый вечер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3310" y="2675510"/>
            <a:ext cx="14357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Извините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45044" y="4496926"/>
            <a:ext cx="24200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C00000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Счастливого пути</a:t>
            </a:r>
          </a:p>
        </p:txBody>
      </p:sp>
    </p:spTree>
    <p:extLst>
      <p:ext uri="{BB962C8B-B14F-4D97-AF65-F5344CB8AC3E}">
        <p14:creationId xmlns:p14="http://schemas.microsoft.com/office/powerpoint/2010/main" val="200855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84952" y="170807"/>
            <a:ext cx="8679536" cy="6426545"/>
          </a:xfrm>
          <a:prstGeom prst="rect">
            <a:avLst/>
          </a:prstGeom>
          <a:solidFill>
            <a:schemeClr val="accent4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62F680E8-1643-49C0-805F-CF40466872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7" y="209217"/>
            <a:ext cx="1225144" cy="124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DAE780D-F279-4513-A546-8F48438A52C1}"/>
              </a:ext>
            </a:extLst>
          </p:cNvPr>
          <p:cNvSpPr txBox="1"/>
          <p:nvPr/>
        </p:nvSpPr>
        <p:spPr>
          <a:xfrm>
            <a:off x="3035671" y="41928"/>
            <a:ext cx="3594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Сказочные загадки</a:t>
            </a:r>
          </a:p>
        </p:txBody>
      </p:sp>
      <p:sp>
        <p:nvSpPr>
          <p:cNvPr id="5" name="AutoShape 10">
            <a:extLst>
              <a:ext uri="{FF2B5EF4-FFF2-40B4-BE49-F238E27FC236}">
                <a16:creationId xmlns:a16="http://schemas.microsoft.com/office/drawing/2014/main" xmlns="" id="{BE617D60-2BE6-49F9-9C22-28F26446D4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57701" y="3276600"/>
            <a:ext cx="1147970" cy="153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" name="AutoShape 22">
            <a:extLst>
              <a:ext uri="{FF2B5EF4-FFF2-40B4-BE49-F238E27FC236}">
                <a16:creationId xmlns:a16="http://schemas.microsoft.com/office/drawing/2014/main" xmlns="" id="{73051037-59A9-4481-89BE-813D2818E28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2286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5" name="Picture 8">
            <a:extLst>
              <a:ext uri="{FF2B5EF4-FFF2-40B4-BE49-F238E27FC236}">
                <a16:creationId xmlns:a16="http://schemas.microsoft.com/office/drawing/2014/main" xmlns="" id="{8EFCFDD0-9625-4D9A-AA45-BAD9A38B0C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89" b="93912" l="1259" r="95466">
                        <a14:foregroundMark x1="19647" y1="35160" x2="2015" y2="49163"/>
                        <a14:foregroundMark x1="2015" y1="49163" x2="17128" y2="46880"/>
                        <a14:foregroundMark x1="22670" y1="18417" x2="54660" y2="12633"/>
                        <a14:foregroundMark x1="54660" y1="12633" x2="80856" y2="23592"/>
                        <a14:foregroundMark x1="80856" y1="23592" x2="88413" y2="44140"/>
                        <a14:foregroundMark x1="88413" y1="44140" x2="78086" y2="53577"/>
                        <a14:foregroundMark x1="82116" y1="53120" x2="92443" y2="35769"/>
                        <a14:foregroundMark x1="92443" y1="35769" x2="89924" y2="25571"/>
                        <a14:foregroundMark x1="78841" y1="52207" x2="82116" y2="50228"/>
                        <a14:foregroundMark x1="90932" y1="52207" x2="89924" y2="49315"/>
                        <a14:foregroundMark x1="82116" y1="55099" x2="82116" y2="51750"/>
                        <a14:foregroundMark x1="57935" y1="84779" x2="60202" y2="90563"/>
                        <a14:foregroundMark x1="70025" y1="79909" x2="95718" y2="82801"/>
                        <a14:foregroundMark x1="34761" y1="89498" x2="55416" y2="92542"/>
                        <a14:foregroundMark x1="57179" y1="92998" x2="88917" y2="94064"/>
                        <a14:foregroundMark x1="88917" y1="94064" x2="81108" y2="92998"/>
                        <a14:foregroundMark x1="16373" y1="75495" x2="13854" y2="77017"/>
                        <a14:foregroundMark x1="17884" y1="75951" x2="24433" y2="75495"/>
                        <a14:foregroundMark x1="19647" y1="78387" x2="26700" y2="77017"/>
                        <a14:foregroundMark x1="40554" y1="56012" x2="28463" y2="62405"/>
                        <a14:foregroundMark x1="35516" y1="65753" x2="32494" y2="64840"/>
                        <a14:foregroundMark x1="29975" y1="64840" x2="32494" y2="67275"/>
                        <a14:foregroundMark x1="19647" y1="56621" x2="16373" y2="55099"/>
                        <a14:foregroundMark x1="20403" y1="55556" x2="29219" y2="681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39959" y="986731"/>
            <a:ext cx="1649343" cy="272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F36D2BF6-29F8-4E50-8FCF-215D39C646C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073" b="94737" l="5116" r="99175">
                        <a14:foregroundMark x1="58251" y1="12753" x2="52970" y2="6275"/>
                        <a14:foregroundMark x1="36634" y1="87449" x2="33993" y2="88057"/>
                        <a14:foregroundMark x1="31848" y1="94534" x2="31848" y2="95142"/>
                        <a14:foregroundMark x1="90099" y1="54453" x2="92739" y2="64980"/>
                        <a14:foregroundMark x1="14521" y1="72065" x2="10891" y2="73279"/>
                        <a14:foregroundMark x1="6271" y1="75304" x2="5116" y2="79150"/>
                        <a14:foregroundMark x1="95050" y1="61741" x2="91254" y2="59717"/>
                        <a14:foregroundMark x1="94554" y1="54453" x2="95050" y2="53846"/>
                        <a14:foregroundMark x1="99175" y1="60526" x2="99175" y2="629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2590" y="1222514"/>
            <a:ext cx="2524084" cy="205408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14E238CF-7E91-4304-A216-DA1C1E234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603" b="96095" l="8696" r="89703">
                        <a14:foregroundMark x1="27918" y1="25523" x2="10755" y2="36262"/>
                        <a14:foregroundMark x1="10755" y1="36262" x2="8696" y2="51464"/>
                        <a14:foregroundMark x1="8696" y1="51464" x2="18764" y2="36541"/>
                        <a14:foregroundMark x1="18764" y1="36541" x2="10526" y2="50349"/>
                        <a14:foregroundMark x1="10526" y1="50349" x2="12586" y2="49791"/>
                        <a14:foregroundMark x1="90160" y1="71688" x2="88330" y2="87587"/>
                        <a14:foregroundMark x1="88330" y1="87587" x2="14188" y2="93166"/>
                        <a14:foregroundMark x1="14188" y1="93166" x2="40732" y2="89679"/>
                        <a14:foregroundMark x1="40732" y1="89679" x2="63616" y2="94561"/>
                        <a14:foregroundMark x1="63616" y1="94561" x2="13730" y2="96095"/>
                        <a14:foregroundMark x1="13730" y1="96095" x2="17391" y2="93445"/>
                        <a14:foregroundMark x1="76430" y1="94700" x2="75744" y2="95537"/>
                        <a14:foregroundMark x1="37986" y1="11018" x2="44394" y2="46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2400" y="943214"/>
            <a:ext cx="1999498" cy="328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8">
            <a:extLst>
              <a:ext uri="{FF2B5EF4-FFF2-40B4-BE49-F238E27FC236}">
                <a16:creationId xmlns:a16="http://schemas.microsoft.com/office/drawing/2014/main" xmlns="" id="{3D428343-D3C5-4C15-8415-529A00095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017" b="96829" l="4620" r="92255">
                        <a14:foregroundMark x1="31793" y1="33298" x2="11277" y2="35412"/>
                        <a14:foregroundMark x1="11277" y1="35412" x2="43342" y2="12579"/>
                        <a14:foregroundMark x1="43342" y1="12579" x2="24321" y2="5920"/>
                        <a14:foregroundMark x1="24321" y1="5920" x2="9647" y2="17865"/>
                        <a14:foregroundMark x1="9647" y1="17865" x2="29484" y2="11628"/>
                        <a14:foregroundMark x1="29484" y1="11628" x2="48641" y2="10994"/>
                        <a14:foregroundMark x1="39674" y1="11839" x2="20788" y2="3171"/>
                        <a14:foregroundMark x1="20788" y1="3171" x2="4891" y2="14693"/>
                        <a14:foregroundMark x1="4891" y1="14693" x2="14266" y2="29175"/>
                        <a14:foregroundMark x1="14266" y1="29175" x2="17663" y2="24947"/>
                        <a14:foregroundMark x1="19973" y1="15856" x2="17663" y2="15328"/>
                        <a14:foregroundMark x1="14266" y1="6660" x2="37092" y2="7505"/>
                        <a14:foregroundMark x1="37092" y1="7505" x2="57745" y2="5708"/>
                        <a14:foregroundMark x1="57745" y1="5708" x2="57065" y2="5285"/>
                        <a14:foregroundMark x1="33967" y1="50423" x2="16440" y2="60148"/>
                        <a14:foregroundMark x1="16440" y1="60148" x2="41576" y2="62051"/>
                        <a14:foregroundMark x1="41576" y1="62051" x2="43750" y2="78118"/>
                        <a14:foregroundMark x1="43750" y1="78118" x2="53125" y2="59725"/>
                        <a14:foregroundMark x1="53125" y1="59725" x2="70516" y2="68605"/>
                        <a14:foregroundMark x1="70516" y1="68605" x2="53261" y2="77167"/>
                        <a14:foregroundMark x1="53261" y1="77167" x2="55435" y2="56871"/>
                        <a14:foregroundMark x1="55435" y1="56871" x2="57609" y2="68710"/>
                        <a14:foregroundMark x1="73370" y1="31607" x2="92663" y2="40063"/>
                        <a14:foregroundMark x1="92663" y1="40063" x2="69158" y2="39429"/>
                        <a14:foregroundMark x1="69158" y1="39429" x2="87228" y2="48414"/>
                        <a14:foregroundMark x1="87228" y1="48414" x2="75272" y2="34461"/>
                        <a14:foregroundMark x1="75272" y1="34461" x2="79076" y2="52431"/>
                        <a14:foregroundMark x1="79076" y1="52431" x2="83016" y2="48203"/>
                        <a14:foregroundMark x1="85190" y1="76638" x2="93478" y2="60571"/>
                        <a14:foregroundMark x1="93478" y1="60571" x2="62500" y2="84884"/>
                        <a14:foregroundMark x1="62500" y1="84884" x2="84239" y2="83404"/>
                        <a14:foregroundMark x1="84239" y1="83404" x2="62772" y2="86047"/>
                        <a14:foregroundMark x1="62772" y1="86047" x2="44293" y2="93446"/>
                        <a14:foregroundMark x1="44293" y1="93446" x2="83560" y2="83827"/>
                        <a14:foregroundMark x1="83560" y1="83827" x2="69429" y2="88901"/>
                        <a14:foregroundMark x1="43614" y1="90592" x2="64810" y2="91755"/>
                        <a14:foregroundMark x1="64810" y1="91755" x2="44158" y2="96829"/>
                        <a14:foregroundMark x1="44158" y1="96829" x2="46332" y2="94186"/>
                        <a14:foregroundMark x1="44701" y1="4017" x2="61005" y2="4440"/>
                        <a14:foregroundMark x1="58152" y1="7928" x2="70516" y2="97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5602" y="1556796"/>
            <a:ext cx="1798056" cy="231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4">
            <a:extLst>
              <a:ext uri="{FF2B5EF4-FFF2-40B4-BE49-F238E27FC236}">
                <a16:creationId xmlns:a16="http://schemas.microsoft.com/office/drawing/2014/main" xmlns="" id="{E1C2C6D5-B0AD-47E0-8B82-B3BFAB0F4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8135" y="1222518"/>
            <a:ext cx="1939820" cy="267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0">
            <a:extLst>
              <a:ext uri="{FF2B5EF4-FFF2-40B4-BE49-F238E27FC236}">
                <a16:creationId xmlns:a16="http://schemas.microsoft.com/office/drawing/2014/main" xmlns="" id="{7D063568-B041-4960-A999-E53BD4DBAF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750" b="98625" l="4525" r="92760">
                        <a14:foregroundMark x1="45249" y1="16625" x2="56109" y2="4500"/>
                        <a14:foregroundMark x1="56109" y1="4500" x2="71719" y2="15875"/>
                        <a14:foregroundMark x1="71719" y1="15875" x2="61765" y2="3375"/>
                        <a14:foregroundMark x1="61765" y1="3375" x2="52715" y2="8875"/>
                        <a14:foregroundMark x1="91855" y1="63125" x2="92760" y2="76500"/>
                        <a14:foregroundMark x1="92760" y1="76500" x2="91176" y2="76375"/>
                        <a14:foregroundMark x1="10181" y1="62125" x2="4751" y2="76250"/>
                        <a14:foregroundMark x1="4751" y1="76250" x2="8145" y2="77875"/>
                        <a14:foregroundMark x1="45928" y1="17000" x2="53846" y2="3375"/>
                        <a14:foregroundMark x1="53846" y1="3375" x2="72624" y2="13750"/>
                        <a14:foregroundMark x1="72624" y1="13750" x2="59276" y2="19500"/>
                        <a14:foregroundMark x1="54072" y1="2750" x2="37104" y2="12625"/>
                        <a14:foregroundMark x1="37104" y1="12625" x2="46606" y2="6750"/>
                        <a14:foregroundMark x1="41403" y1="8500" x2="44796" y2="17000"/>
                        <a14:foregroundMark x1="36652" y1="11500" x2="45928" y2="19125"/>
                        <a14:foregroundMark x1="60633" y1="19125" x2="65837" y2="19875"/>
                        <a14:foregroundMark x1="59955" y1="35375" x2="69683" y2="62375"/>
                        <a14:foregroundMark x1="69683" y1="62375" x2="55204" y2="62750"/>
                        <a14:foregroundMark x1="58597" y1="39375" x2="35068" y2="36750"/>
                        <a14:foregroundMark x1="35068" y1="36750" x2="41855" y2="50875"/>
                        <a14:foregroundMark x1="41855" y1="50875" x2="62217" y2="42500"/>
                        <a14:foregroundMark x1="62217" y1="42500" x2="59729" y2="56625"/>
                        <a14:foregroundMark x1="59729" y1="56625" x2="52036" y2="58750"/>
                        <a14:foregroundMark x1="33484" y1="39375" x2="39367" y2="53625"/>
                        <a14:foregroundMark x1="39367" y1="53625" x2="15611" y2="58500"/>
                        <a14:foregroundMark x1="15611" y1="58500" x2="26018" y2="44750"/>
                        <a14:foregroundMark x1="26018" y1="44750" x2="29186" y2="57750"/>
                        <a14:foregroundMark x1="29186" y1="57750" x2="24208" y2="54375"/>
                        <a14:foregroundMark x1="71946" y1="85875" x2="64706" y2="98625"/>
                        <a14:foregroundMark x1="64706" y1="98625" x2="50000" y2="94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39960" y="943214"/>
            <a:ext cx="1901278" cy="343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6">
            <a:extLst>
              <a:ext uri="{FF2B5EF4-FFF2-40B4-BE49-F238E27FC236}">
                <a16:creationId xmlns:a16="http://schemas.microsoft.com/office/drawing/2014/main" xmlns="" id="{16BA8DE2-F392-415C-AE3A-54A174ABB6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2528" b="96840" l="8824" r="99827">
                        <a14:foregroundMark x1="65052" y1="6793" x2="47059" y2="8847"/>
                        <a14:foregroundMark x1="47059" y1="8847" x2="65052" y2="9953"/>
                        <a14:foregroundMark x1="65052" y1="9953" x2="83737" y2="6793"/>
                        <a14:foregroundMark x1="83737" y1="6793" x2="65571" y2="7583"/>
                        <a14:foregroundMark x1="65571" y1="7583" x2="48270" y2="13586"/>
                        <a14:foregroundMark x1="48270" y1="13586" x2="84083" y2="5845"/>
                        <a14:foregroundMark x1="84083" y1="5845" x2="47059" y2="13902"/>
                        <a14:foregroundMark x1="47059" y1="13902" x2="72664" y2="8215"/>
                        <a14:foregroundMark x1="73183" y1="4423" x2="77855" y2="4423"/>
                        <a14:foregroundMark x1="85640" y1="4897" x2="86159" y2="6319"/>
                        <a14:foregroundMark x1="61419" y1="6319" x2="41696" y2="10111"/>
                        <a14:foregroundMark x1="41696" y1="10111" x2="44464" y2="19905"/>
                        <a14:foregroundMark x1="40830" y1="15798" x2="78028" y2="2686"/>
                        <a14:foregroundMark x1="78028" y1="2686" x2="87024" y2="3949"/>
                        <a14:foregroundMark x1="85640" y1="31280" x2="90138" y2="29384"/>
                        <a14:foregroundMark x1="99827" y1="23855" x2="90138" y2="31122"/>
                        <a14:foregroundMark x1="18685" y1="63033" x2="865" y2="70300"/>
                        <a14:foregroundMark x1="865" y1="70300" x2="11073" y2="85308"/>
                        <a14:foregroundMark x1="11073" y1="85308" x2="8997" y2="67141"/>
                        <a14:foregroundMark x1="8997" y1="67141" x2="10035" y2="63507"/>
                        <a14:foregroundMark x1="29585" y1="87994" x2="41349" y2="90363"/>
                        <a14:foregroundMark x1="47578" y1="92259" x2="65571" y2="90521"/>
                        <a14:foregroundMark x1="65571" y1="90521" x2="47059" y2="89100"/>
                        <a14:foregroundMark x1="47059" y1="89100" x2="66090" y2="91785"/>
                        <a14:foregroundMark x1="66090" y1="91785" x2="67647" y2="89415"/>
                        <a14:foregroundMark x1="32180" y1="88468" x2="38754" y2="968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36041" y="1273115"/>
            <a:ext cx="2405198" cy="263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день добра\скачанные файлы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0" r="99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2490" y="209217"/>
            <a:ext cx="1247942" cy="124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75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11111E-6 L -0.38906 0.1108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53" y="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7.40741E-7 L 0.33333 0.066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67" y="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3.7037E-7 L -0.19297 0.2995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48" y="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0.35434 0.2937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08" y="14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33 -0.08936 L -0.25352 -0.11065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9" y="-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81481E-6 L 0.12379 0.1550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81" y="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59259E-6 L -0.38125 0.35231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62" y="17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952" y="170807"/>
            <a:ext cx="8679536" cy="6426545"/>
          </a:xfrm>
          <a:prstGeom prst="rect">
            <a:avLst/>
          </a:prstGeom>
          <a:solidFill>
            <a:schemeClr val="accent4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57F24BC-16ED-4D4F-8D50-059288884831}"/>
              </a:ext>
            </a:extLst>
          </p:cNvPr>
          <p:cNvSpPr txBox="1"/>
          <p:nvPr/>
        </p:nvSpPr>
        <p:spPr>
          <a:xfrm>
            <a:off x="1928547" y="110132"/>
            <a:ext cx="5180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«Сказка – шумелка о добре и </a:t>
            </a:r>
            <a:r>
              <a:rPr lang="ru-RU" sz="2400" b="1" dirty="0" smtClean="0">
                <a:solidFill>
                  <a:srgbClr val="660033"/>
                </a:solidFill>
                <a:latin typeface="Constantia" panose="02030602050306030303" pitchFamily="18" charset="0"/>
                <a:cs typeface="Times New Roman" panose="02020603050405020304" pitchFamily="18" charset="0"/>
              </a:rPr>
              <a:t>зле»</a:t>
            </a:r>
            <a:endParaRPr lang="ru-RU" sz="2400" b="1" dirty="0">
              <a:solidFill>
                <a:srgbClr val="660033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8B1269B-C086-441D-80F5-CF9AC5233B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0810" y="886977"/>
            <a:ext cx="4622380" cy="525102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9C31ABD-F0EC-42E6-8885-E45405C7EC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805" y="1326623"/>
            <a:ext cx="4396390" cy="48629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6B60D02-CA13-491B-AA67-B26398A67F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0802" y="908721"/>
            <a:ext cx="1357631" cy="1728192"/>
          </a:xfrm>
          <a:prstGeom prst="rect">
            <a:avLst/>
          </a:prstGeom>
        </p:spPr>
      </p:pic>
      <p:sp>
        <p:nvSpPr>
          <p:cNvPr id="9" name="AutoShape 2">
            <a:extLst>
              <a:ext uri="{FF2B5EF4-FFF2-40B4-BE49-F238E27FC236}">
                <a16:creationId xmlns:a16="http://schemas.microsoft.com/office/drawing/2014/main" xmlns="" id="{8F4DC242-49B2-4A06-BC94-D554A9DC76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57700" y="3276600"/>
            <a:ext cx="2286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4D7FB69C-68F9-4B5D-B28D-D139F7741D5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506" b="92938" l="8929" r="89643">
                        <a14:foregroundMark x1="16786" y1="10251" x2="51429" y2="7062"/>
                        <a14:foregroundMark x1="51429" y1="7062" x2="55357" y2="8200"/>
                        <a14:foregroundMark x1="57143" y1="4556" x2="20357" y2="7062"/>
                        <a14:foregroundMark x1="20357" y1="7062" x2="37500" y2="4556"/>
                        <a14:foregroundMark x1="66429" y1="11162" x2="35714" y2="2733"/>
                        <a14:foregroundMark x1="35714" y1="2733" x2="23571" y2="8656"/>
                        <a14:foregroundMark x1="10714" y1="35308" x2="1786" y2="53986"/>
                        <a14:foregroundMark x1="1786" y1="53986" x2="2143" y2="89749"/>
                        <a14:foregroundMark x1="2143" y1="89749" x2="11429" y2="53531"/>
                        <a14:foregroundMark x1="11429" y1="53531" x2="8929" y2="91344"/>
                        <a14:foregroundMark x1="8929" y1="91344" x2="14643" y2="9316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952" y="170807"/>
            <a:ext cx="1165519" cy="182519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64C3E7CD-75B2-4EF6-BC10-9D31BF18B46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97" b="96418" l="2190" r="99757">
                        <a14:foregroundMark x1="23358" y1="17015" x2="24574" y2="8358"/>
                        <a14:foregroundMark x1="24574" y1="8358" x2="35766" y2="5672"/>
                        <a14:foregroundMark x1="35766" y1="5672" x2="40389" y2="10448"/>
                        <a14:foregroundMark x1="40389" y1="10448" x2="39659" y2="19104"/>
                        <a14:foregroundMark x1="39659" y1="19104" x2="44282" y2="22687"/>
                        <a14:foregroundMark x1="44282" y1="22687" x2="54745" y2="24776"/>
                        <a14:foregroundMark x1="54745" y1="24776" x2="59611" y2="31045"/>
                        <a14:foregroundMark x1="59611" y1="31045" x2="55474" y2="39701"/>
                        <a14:foregroundMark x1="55474" y1="39701" x2="50365" y2="42090"/>
                        <a14:foregroundMark x1="50365" y1="42090" x2="46472" y2="48955"/>
                        <a14:foregroundMark x1="46472" y1="48955" x2="60097" y2="50448"/>
                        <a14:foregroundMark x1="60097" y1="50448" x2="64964" y2="53731"/>
                        <a14:foregroundMark x1="64964" y1="53731" x2="64720" y2="63582"/>
                        <a14:foregroundMark x1="64720" y1="63582" x2="59854" y2="71343"/>
                        <a14:foregroundMark x1="59854" y1="71343" x2="49392" y2="76119"/>
                        <a14:foregroundMark x1="49392" y1="76119" x2="68370" y2="69851"/>
                        <a14:foregroundMark x1="68370" y1="69851" x2="74453" y2="71940"/>
                        <a14:foregroundMark x1="74453" y1="71940" x2="76156" y2="80299"/>
                        <a14:foregroundMark x1="76156" y1="80299" x2="76156" y2="89254"/>
                        <a14:foregroundMark x1="76156" y1="89254" x2="72749" y2="95522"/>
                        <a14:foregroundMark x1="72749" y1="95522" x2="60827" y2="95522"/>
                        <a14:foregroundMark x1="60827" y1="95522" x2="58151" y2="88060"/>
                        <a14:foregroundMark x1="58151" y1="88060" x2="53041" y2="86866"/>
                        <a14:foregroundMark x1="53041" y1="86866" x2="44282" y2="73731"/>
                        <a14:foregroundMark x1="44282" y1="73731" x2="42579" y2="52537"/>
                        <a14:foregroundMark x1="42579" y1="52537" x2="44769" y2="45075"/>
                        <a14:foregroundMark x1="44769" y1="45075" x2="50852" y2="45075"/>
                        <a14:foregroundMark x1="50852" y1="45075" x2="58881" y2="52239"/>
                        <a14:foregroundMark x1="58881" y1="52239" x2="63017" y2="60896"/>
                        <a14:foregroundMark x1="63017" y1="60896" x2="60827" y2="68358"/>
                        <a14:foregroundMark x1="60827" y1="68358" x2="49635" y2="58209"/>
                        <a14:foregroundMark x1="49635" y1="58209" x2="41849" y2="15821"/>
                        <a14:foregroundMark x1="41849" y1="15821" x2="39173" y2="46567"/>
                        <a14:foregroundMark x1="39173" y1="46567" x2="40633" y2="34328"/>
                        <a14:foregroundMark x1="40633" y1="34328" x2="54015" y2="34627"/>
                        <a14:foregroundMark x1="54015" y1="34627" x2="55231" y2="48060"/>
                        <a14:foregroundMark x1="55231" y1="48060" x2="50365" y2="35224"/>
                        <a14:foregroundMark x1="50365" y1="35224" x2="50852" y2="19403"/>
                        <a14:foregroundMark x1="50852" y1="19403" x2="53285" y2="34328"/>
                        <a14:foregroundMark x1="53285" y1="34328" x2="47202" y2="29851"/>
                        <a14:foregroundMark x1="47202" y1="29851" x2="45499" y2="15224"/>
                        <a14:foregroundMark x1="45499" y1="15224" x2="51338" y2="31940"/>
                        <a14:foregroundMark x1="51338" y1="31940" x2="42092" y2="33433"/>
                        <a14:foregroundMark x1="42092" y1="33433" x2="36496" y2="11045"/>
                        <a14:foregroundMark x1="36496" y1="11045" x2="37956" y2="28060"/>
                        <a14:foregroundMark x1="37956" y1="28060" x2="26521" y2="19403"/>
                        <a14:foregroundMark x1="26521" y1="19403" x2="26277" y2="8657"/>
                        <a14:foregroundMark x1="26277" y1="8657" x2="31630" y2="18209"/>
                        <a14:foregroundMark x1="31630" y1="18209" x2="28224" y2="10448"/>
                        <a14:foregroundMark x1="28224" y1="10448" x2="34307" y2="16119"/>
                        <a14:foregroundMark x1="34307" y1="16119" x2="37226" y2="23284"/>
                        <a14:foregroundMark x1="37226" y1="23284" x2="36253" y2="13433"/>
                        <a14:foregroundMark x1="36253" y1="13433" x2="54745" y2="29552"/>
                        <a14:foregroundMark x1="54745" y1="29552" x2="51338" y2="19701"/>
                        <a14:foregroundMark x1="51338" y1="19701" x2="56934" y2="27463"/>
                        <a14:foregroundMark x1="56934" y1="27463" x2="50852" y2="12239"/>
                        <a14:foregroundMark x1="50852" y1="12239" x2="52311" y2="26567"/>
                        <a14:foregroundMark x1="52311" y1="26567" x2="49878" y2="12537"/>
                        <a14:foregroundMark x1="49878" y1="12537" x2="56204" y2="27761"/>
                        <a14:foregroundMark x1="56204" y1="27761" x2="50122" y2="21493"/>
                        <a14:foregroundMark x1="50122" y1="21493" x2="55961" y2="34925"/>
                        <a14:foregroundMark x1="55961" y1="34925" x2="51095" y2="39701"/>
                        <a14:foregroundMark x1="51095" y1="39701" x2="52311" y2="50746"/>
                        <a14:foregroundMark x1="52311" y1="50746" x2="48418" y2="43881"/>
                        <a14:foregroundMark x1="48418" y1="43881" x2="53771" y2="55821"/>
                        <a14:foregroundMark x1="53771" y1="55821" x2="48418" y2="53731"/>
                        <a14:foregroundMark x1="48418" y1="53731" x2="59124" y2="60299"/>
                        <a14:foregroundMark x1="59124" y1="60299" x2="70560" y2="74627"/>
                        <a14:foregroundMark x1="70560" y1="74627" x2="62287" y2="67164"/>
                        <a14:foregroundMark x1="62287" y1="67164" x2="76399" y2="80000"/>
                        <a14:foregroundMark x1="76399" y1="80000" x2="55231" y2="67463"/>
                        <a14:foregroundMark x1="55231" y1="67463" x2="50852" y2="52836"/>
                        <a14:foregroundMark x1="50852" y1="52836" x2="45012" y2="46269"/>
                        <a14:foregroundMark x1="45012" y1="46269" x2="49392" y2="56119"/>
                        <a14:foregroundMark x1="49392" y1="56119" x2="49148" y2="55224"/>
                        <a14:foregroundMark x1="20681" y1="18806" x2="16058" y2="16119"/>
                        <a14:foregroundMark x1="16058" y1="16119" x2="10706" y2="16418"/>
                        <a14:foregroundMark x1="10706" y1="16418" x2="4380" y2="30149"/>
                        <a14:foregroundMark x1="4380" y1="30149" x2="3893" y2="39104"/>
                        <a14:foregroundMark x1="3893" y1="39104" x2="6569" y2="46866"/>
                        <a14:foregroundMark x1="6569" y1="46866" x2="2676" y2="52537"/>
                        <a14:foregroundMark x1="2676" y1="52537" x2="1460" y2="60896"/>
                        <a14:foregroundMark x1="1460" y1="60896" x2="9976" y2="72239"/>
                        <a14:foregroundMark x1="9976" y1="72239" x2="6326" y2="78507"/>
                        <a14:foregroundMark x1="6326" y1="78507" x2="4866" y2="87761"/>
                        <a14:foregroundMark x1="4866" y1="87761" x2="5353" y2="96119"/>
                        <a14:foregroundMark x1="5353" y1="96119" x2="10462" y2="99701"/>
                        <a14:foregroundMark x1="19221" y1="91642" x2="16788" y2="99701"/>
                        <a14:foregroundMark x1="19465" y1="91642" x2="20195" y2="84776"/>
                        <a14:foregroundMark x1="58637" y1="87463" x2="73236" y2="92537"/>
                        <a14:foregroundMark x1="64720" y1="89851" x2="64477" y2="96716"/>
                        <a14:foregroundMark x1="61071" y1="95224" x2="68856" y2="92239"/>
                        <a14:foregroundMark x1="68856" y1="92239" x2="68856" y2="92239"/>
                        <a14:foregroundMark x1="15572" y1="47761" x2="3893" y2="49254"/>
                        <a14:foregroundMark x1="3893" y1="49254" x2="3893" y2="49254"/>
                        <a14:foregroundMark x1="7543" y1="19701" x2="4380" y2="40000"/>
                        <a14:foregroundMark x1="4380" y1="40000" x2="4380" y2="40000"/>
                        <a14:foregroundMark x1="8516" y1="19403" x2="9976" y2="38209"/>
                        <a14:foregroundMark x1="9976" y1="38209" x2="9976" y2="38209"/>
                        <a14:foregroundMark x1="13139" y1="38209" x2="13139" y2="38209"/>
                        <a14:foregroundMark x1="25061" y1="5970" x2="43066" y2="5970"/>
                        <a14:foregroundMark x1="2190" y1="54627" x2="0" y2="60299"/>
                        <a14:foregroundMark x1="2190" y1="55821" x2="0" y2="60597"/>
                        <a14:foregroundMark x1="2433" y1="55821" x2="2433" y2="55821"/>
                        <a14:foregroundMark x1="41606" y1="4776" x2="36983" y2="597"/>
                        <a14:foregroundMark x1="31630" y1="0" x2="36740" y2="299"/>
                        <a14:foregroundMark x1="31387" y1="0" x2="26764" y2="3284"/>
                        <a14:foregroundMark x1="26764" y1="3582" x2="26521" y2="3881"/>
                        <a14:foregroundMark x1="26521" y1="3881" x2="26521" y2="3881"/>
                        <a14:foregroundMark x1="47202" y1="896" x2="55231" y2="19701"/>
                        <a14:foregroundMark x1="55231" y1="19701" x2="55231" y2="19701"/>
                        <a14:foregroundMark x1="65937" y1="11940" x2="72749" y2="14925"/>
                        <a14:foregroundMark x1="89294" y1="26866" x2="99513" y2="33134"/>
                        <a14:foregroundMark x1="99513" y1="33433" x2="99513" y2="41791"/>
                        <a14:foregroundMark x1="99513" y1="42090" x2="97567" y2="49851"/>
                        <a14:foregroundMark x1="97567" y1="49851" x2="93187" y2="54627"/>
                        <a14:foregroundMark x1="93187" y1="54627" x2="95134" y2="62388"/>
                        <a14:foregroundMark x1="95134" y1="62388" x2="98540" y2="68955"/>
                        <a14:foregroundMark x1="98540" y1="68955" x2="98054" y2="77910"/>
                        <a14:foregroundMark x1="98054" y1="77910" x2="94647" y2="84478"/>
                        <a14:foregroundMark x1="94647" y1="84478" x2="89294" y2="88060"/>
                        <a14:foregroundMark x1="89294" y1="88060" x2="89051" y2="86866"/>
                        <a14:foregroundMark x1="96837" y1="29851" x2="99757" y2="37612"/>
                        <a14:foregroundMark x1="99757" y1="39104" x2="96107" y2="5194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97" y="2482803"/>
            <a:ext cx="1705100" cy="139072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7AEB2D94-DAFC-43A0-B572-7D097205C302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075" b="96989" l="10000" r="99597">
                        <a14:foregroundMark x1="29032" y1="9801" x2="48710" y2="9161"/>
                        <a14:foregroundMark x1="88952" y1="15695" x2="90403" y2="39654"/>
                        <a14:foregroundMark x1="90403" y1="39654" x2="92258" y2="33248"/>
                        <a14:foregroundMark x1="24113" y1="5253" x2="31532" y2="9161"/>
                        <a14:foregroundMark x1="33145" y1="5253" x2="42177" y2="3267"/>
                        <a14:foregroundMark x1="52823" y1="59321" x2="55968" y2="82255"/>
                        <a14:foregroundMark x1="55968" y1="82255" x2="29839" y2="71621"/>
                        <a14:foregroundMark x1="29839" y1="71621" x2="56935" y2="63613"/>
                        <a14:foregroundMark x1="56935" y1="63613" x2="33468" y2="78219"/>
                        <a14:foregroundMark x1="33468" y1="78219" x2="59274" y2="89558"/>
                        <a14:foregroundMark x1="59274" y1="89558" x2="61855" y2="93209"/>
                        <a14:foregroundMark x1="55323" y1="97117" x2="72500" y2="97117"/>
                        <a14:foregroundMark x1="75000" y1="84753" x2="91371" y2="64830"/>
                        <a14:foregroundMark x1="91371" y1="64830" x2="75806" y2="80205"/>
                        <a14:foregroundMark x1="20806" y1="95195" x2="41371" y2="96477"/>
                        <a14:foregroundMark x1="57742" y1="29340" x2="56935" y2="29340"/>
                        <a14:foregroundMark x1="38065" y1="20243" x2="38065" y2="23511"/>
                        <a14:foregroundMark x1="59435" y1="28059" x2="58548" y2="28059"/>
                        <a14:foregroundMark x1="56129" y1="26073" x2="56129" y2="27418"/>
                        <a14:foregroundMark x1="59435" y1="26778" x2="64355" y2="29340"/>
                        <a14:foregroundMark x1="58548" y1="33248" x2="58548" y2="33248"/>
                        <a14:foregroundMark x1="58548" y1="33248" x2="58548" y2="33248"/>
                        <a14:foregroundMark x1="59435" y1="33248" x2="59435" y2="33248"/>
                        <a14:foregroundMark x1="17581" y1="31326" x2="17581" y2="31326"/>
                        <a14:foregroundMark x1="18387" y1="31967" x2="16774" y2="36515"/>
                        <a14:foregroundMark x1="97177" y1="24792" x2="97984" y2="26778"/>
                        <a14:foregroundMark x1="96290" y1="28059" x2="99597" y2="3523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979" y="4091623"/>
            <a:ext cx="1607717" cy="209390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AD7FE1FC-9298-4EBD-814C-4BA6E3A58A3E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6055" b="89844" l="5393" r="91325">
                        <a14:foregroundMark x1="14068" y1="68359" x2="6213" y2="40723"/>
                        <a14:foregroundMark x1="6213" y1="40723" x2="15240" y2="14648"/>
                        <a14:foregroundMark x1="15240" y1="14648" x2="47011" y2="6836"/>
                        <a14:foregroundMark x1="47011" y1="6836" x2="75147" y2="17676"/>
                        <a14:foregroundMark x1="75147" y1="17676" x2="87925" y2="43066"/>
                        <a14:foregroundMark x1="87925" y1="43066" x2="74326" y2="19141"/>
                        <a14:foregroundMark x1="74326" y1="19141" x2="43611" y2="9863"/>
                        <a14:foregroundMark x1="43611" y1="9863" x2="13013" y2="11230"/>
                        <a14:foregroundMark x1="13013" y1="11230" x2="5393" y2="63477"/>
                        <a14:foregroundMark x1="5393" y1="63477" x2="13130" y2="73438"/>
                        <a14:foregroundMark x1="23564" y1="11230" x2="29660" y2="6152"/>
                        <a14:foregroundMark x1="91325" y1="43750" x2="86987" y2="4736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884" y="110132"/>
            <a:ext cx="1294540" cy="188587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8B974D55-F33F-498B-BF03-C4C20657E3F2}"/>
              </a:ext>
            </a:extLst>
          </p:cNvPr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2488" b="99627" l="750" r="99500">
                        <a14:foregroundMark x1="750" y1="7338" x2="14625" y2="18532"/>
                        <a14:foregroundMark x1="3375" y1="6468" x2="30000" y2="21642"/>
                        <a14:foregroundMark x1="30000" y1="21642" x2="16375" y2="14303"/>
                        <a14:foregroundMark x1="4250" y1="7338" x2="39750" y2="2488"/>
                        <a14:foregroundMark x1="39750" y1="2488" x2="73000" y2="19279"/>
                        <a14:foregroundMark x1="73000" y1="19279" x2="34375" y2="22139"/>
                        <a14:foregroundMark x1="34375" y1="22139" x2="3500" y2="14303"/>
                        <a14:foregroundMark x1="3500" y1="14303" x2="71500" y2="21269"/>
                        <a14:foregroundMark x1="71500" y1="21269" x2="33500" y2="40920"/>
                        <a14:foregroundMark x1="33500" y1="40920" x2="85375" y2="93532"/>
                        <a14:foregroundMark x1="85375" y1="93532" x2="84250" y2="33333"/>
                        <a14:foregroundMark x1="84250" y1="33333" x2="86500" y2="74751"/>
                        <a14:foregroundMark x1="86500" y1="74751" x2="86500" y2="35945"/>
                        <a14:foregroundMark x1="86500" y1="35945" x2="87250" y2="66294"/>
                        <a14:foregroundMark x1="87250" y1="66294" x2="73375" y2="37189"/>
                        <a14:foregroundMark x1="73375" y1="37189" x2="55500" y2="74129"/>
                        <a14:foregroundMark x1="55500" y1="74129" x2="52750" y2="33582"/>
                        <a14:foregroundMark x1="52750" y1="33582" x2="46375" y2="76493"/>
                        <a14:foregroundMark x1="46375" y1="76493" x2="44125" y2="27985"/>
                        <a14:foregroundMark x1="3375" y1="7338" x2="35250" y2="2985"/>
                        <a14:foregroundMark x1="35250" y1="2985" x2="71000" y2="4104"/>
                        <a14:foregroundMark x1="71000" y1="4104" x2="87375" y2="33955"/>
                        <a14:foregroundMark x1="87375" y1="33955" x2="94875" y2="68905"/>
                        <a14:foregroundMark x1="94875" y1="68905" x2="64500" y2="89303"/>
                        <a14:foregroundMark x1="64500" y1="89303" x2="30000" y2="90174"/>
                        <a14:foregroundMark x1="30000" y1="90174" x2="96250" y2="95274"/>
                        <a14:foregroundMark x1="96250" y1="95274" x2="91875" y2="19030"/>
                        <a14:foregroundMark x1="91875" y1="19030" x2="95250" y2="52488"/>
                        <a14:foregroundMark x1="95250" y1="52488" x2="94875" y2="21891"/>
                        <a14:foregroundMark x1="94875" y1="21891" x2="60500" y2="5597"/>
                        <a14:foregroundMark x1="60500" y1="5597" x2="28500" y2="5597"/>
                        <a14:foregroundMark x1="28500" y1="5597" x2="92125" y2="2488"/>
                        <a14:foregroundMark x1="92125" y1="2488" x2="90875" y2="94403"/>
                        <a14:foregroundMark x1="92625" y1="9080" x2="97750" y2="83085"/>
                        <a14:foregroundMark x1="97750" y1="83085" x2="97625" y2="7338"/>
                        <a14:foregroundMark x1="97625" y1="7338" x2="93500" y2="81841"/>
                        <a14:foregroundMark x1="93500" y1="81841" x2="29875" y2="98259"/>
                        <a14:foregroundMark x1="29875" y1="98259" x2="66125" y2="99627"/>
                        <a14:foregroundMark x1="66125" y1="99627" x2="83875" y2="98756"/>
                        <a14:foregroundMark x1="96875" y1="4726" x2="99000" y2="54104"/>
                        <a14:foregroundMark x1="99000" y1="54104" x2="99000" y2="18408"/>
                        <a14:foregroundMark x1="99000" y1="18408" x2="97750" y2="86194"/>
                        <a14:foregroundMark x1="97750" y1="86194" x2="99500" y2="702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1154" y="1765789"/>
            <a:ext cx="1223334" cy="1412377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1ABE9046-2F79-49EE-B4D7-69C040E84B14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5600" b="97333" l="3889" r="94722">
                        <a14:foregroundMark x1="28333" y1="10933" x2="32222" y2="8267"/>
                        <a14:foregroundMark x1="50833" y1="9067" x2="57778" y2="11733"/>
                        <a14:foregroundMark x1="90556" y1="37867" x2="89722" y2="42667"/>
                        <a14:foregroundMark x1="4167" y1="73067" x2="12500" y2="73867"/>
                        <a14:foregroundMark x1="29722" y1="97600" x2="30833" y2="87733"/>
                        <a14:foregroundMark x1="52778" y1="5867" x2="52222" y2="9067"/>
                        <a14:foregroundMark x1="89722" y1="81067" x2="89167" y2="84267"/>
                        <a14:foregroundMark x1="91667" y1="83733" x2="95000" y2="810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3884" y="3243734"/>
            <a:ext cx="1493052" cy="1556379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C4479DDA-0C30-44B1-9DA0-357C23C425DB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3855" b="89639" l="9884" r="93895">
                        <a14:foregroundMark x1="15116" y1="19518" x2="41860" y2="26265"/>
                        <a14:foregroundMark x1="41860" y1="26265" x2="56105" y2="4096"/>
                        <a14:foregroundMark x1="56105" y1="4096" x2="64535" y2="29398"/>
                        <a14:foregroundMark x1="64535" y1="29398" x2="82558" y2="49157"/>
                        <a14:foregroundMark x1="82558" y1="49157" x2="57558" y2="61446"/>
                        <a14:foregroundMark x1="57558" y1="61446" x2="58430" y2="33976"/>
                        <a14:foregroundMark x1="58430" y1="33976" x2="40698" y2="53253"/>
                        <a14:foregroundMark x1="40698" y1="53253" x2="14535" y2="43133"/>
                        <a14:foregroundMark x1="14535" y1="43133" x2="41570" y2="46265"/>
                        <a14:foregroundMark x1="41570" y1="46265" x2="20349" y2="27711"/>
                        <a14:foregroundMark x1="20349" y1="27711" x2="49128" y2="29398"/>
                        <a14:foregroundMark x1="49128" y1="29398" x2="47674" y2="56867"/>
                        <a14:foregroundMark x1="47674" y1="56867" x2="20640" y2="44096"/>
                        <a14:foregroundMark x1="20640" y1="44096" x2="49709" y2="48916"/>
                        <a14:foregroundMark x1="49709" y1="48916" x2="59012" y2="23614"/>
                        <a14:foregroundMark x1="59012" y1="23614" x2="71221" y2="54458"/>
                        <a14:foregroundMark x1="71221" y1="54458" x2="73837" y2="56145"/>
                        <a14:foregroundMark x1="74709" y1="40964" x2="93895" y2="60723"/>
                        <a14:foregroundMark x1="93895" y1="60723" x2="76163" y2="56867"/>
                        <a14:foregroundMark x1="60756" y1="34699" x2="66279" y2="60723"/>
                        <a14:foregroundMark x1="66279" y1="60723" x2="65407" y2="43133"/>
                        <a14:foregroundMark x1="50581" y1="32771" x2="45930" y2="32048"/>
                        <a14:foregroundMark x1="51453" y1="33976" x2="47674" y2="33253"/>
                        <a14:foregroundMark x1="38953" y1="32771" x2="56105" y2="32771"/>
                        <a14:foregroundMark x1="28198" y1="34699" x2="35756" y2="33976"/>
                        <a14:foregroundMark x1="22674" y1="41687" x2="49709" y2="62410"/>
                        <a14:foregroundMark x1="49709" y1="62410" x2="51453" y2="55422"/>
                        <a14:foregroundMark x1="18314" y1="43133" x2="37500" y2="62892"/>
                        <a14:foregroundMark x1="37500" y1="62892" x2="39826" y2="62892"/>
                        <a14:foregroundMark x1="20640" y1="52771" x2="33430" y2="62410"/>
                        <a14:foregroundMark x1="19767" y1="55422" x2="35174" y2="61687"/>
                        <a14:foregroundMark x1="18895" y1="55422" x2="31977" y2="59036"/>
                        <a14:foregroundMark x1="24419" y1="55422" x2="24419" y2="62410"/>
                        <a14:foregroundMark x1="22674" y1="56867" x2="22093" y2="59036"/>
                        <a14:foregroundMark x1="17442" y1="56867" x2="38081" y2="76867"/>
                        <a14:foregroundMark x1="38081" y1="76867" x2="38953" y2="53976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3627" y="4874901"/>
            <a:ext cx="1425134" cy="172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76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84952" y="170807"/>
            <a:ext cx="8679536" cy="6426545"/>
          </a:xfrm>
          <a:prstGeom prst="rect">
            <a:avLst/>
          </a:prstGeom>
          <a:solidFill>
            <a:srgbClr val="FFC000">
              <a:lumMod val="20000"/>
              <a:lumOff val="80000"/>
              <a:alpha val="5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0685" y="692696"/>
            <a:ext cx="8424936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FF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Большая душа, что большой костёр – издалека видна.</a:t>
            </a:r>
            <a:endParaRPr lang="ru-RU" b="1" dirty="0">
              <a:solidFill>
                <a:srgbClr val="0000FF"/>
              </a:solidFill>
              <a:latin typeface="Constantia" panose="02030602050306030303" pitchFamily="18" charset="0"/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0685" y="1200211"/>
            <a:ext cx="5408788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Добрый человек лучше каменного моста.</a:t>
            </a:r>
            <a:endParaRPr lang="ru-RU" b="1" dirty="0">
              <a:solidFill>
                <a:srgbClr val="FF0000"/>
              </a:solidFill>
              <a:latin typeface="Constantia" panose="02030602050306030303" pitchFamily="18" charset="0"/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9447" y="1715183"/>
            <a:ext cx="47406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6600CC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Добрые дела лучше мягкого пирога.</a:t>
            </a:r>
            <a:endParaRPr lang="ru-RU" b="1" dirty="0">
              <a:solidFill>
                <a:srgbClr val="6600CC"/>
              </a:solidFill>
              <a:latin typeface="Constantia" panose="02030602050306030303" pitchFamily="18" charset="0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0066" y="5820938"/>
            <a:ext cx="473601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Жизнь </a:t>
            </a:r>
            <a:r>
              <a:rPr lang="ru-RU" sz="2000" b="1" dirty="0">
                <a:solidFill>
                  <a:srgbClr val="7030A0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дана на добрые дела.</a:t>
            </a:r>
            <a:endParaRPr lang="ru-RU" b="1" dirty="0">
              <a:solidFill>
                <a:srgbClr val="7030A0"/>
              </a:solidFill>
              <a:latin typeface="Constantia" panose="02030602050306030303" pitchFamily="18" charset="0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9447" y="2756584"/>
            <a:ext cx="7826971" cy="506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000" b="1" dirty="0">
                <a:solidFill>
                  <a:srgbClr val="990033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Кто помогает людям, у того и свои желания сбываются.</a:t>
            </a:r>
            <a:endParaRPr lang="ru-RU" b="1" dirty="0">
              <a:solidFill>
                <a:srgbClr val="990033"/>
              </a:solidFill>
              <a:latin typeface="Constantia" panose="02030602050306030303" pitchFamily="18" charset="0"/>
              <a:ea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0065" y="2248759"/>
            <a:ext cx="8405556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b="1" dirty="0">
                <a:solidFill>
                  <a:srgbClr val="009900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Рожь да пшеница годом родится, а добрый человек всегда пригодится.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9444" y="3348597"/>
            <a:ext cx="62427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Неважно, лицо какое, было бы сердце золотое.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Constantia" panose="02030602050306030303" pitchFamily="18" charset="0"/>
              <a:ea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9447" y="3902595"/>
            <a:ext cx="418339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000" b="1" dirty="0">
                <a:solidFill>
                  <a:srgbClr val="FF0066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Доброе слово и кошке приятно</a:t>
            </a:r>
            <a:endParaRPr lang="ru-RU" b="1" dirty="0">
              <a:solidFill>
                <a:srgbClr val="FF0066"/>
              </a:solidFill>
              <a:latin typeface="Constantia" panose="02030602050306030303" pitchFamily="18" charset="0"/>
              <a:ea typeface="Times New Roman"/>
              <a:cs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5422" y="4593010"/>
            <a:ext cx="74909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000" b="1" dirty="0">
                <a:solidFill>
                  <a:srgbClr val="0070C0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Добрый человек придёт – словно свет принесёт.</a:t>
            </a:r>
            <a:endParaRPr lang="ru-RU" b="1" dirty="0">
              <a:solidFill>
                <a:srgbClr val="0070C0"/>
              </a:solidFill>
              <a:latin typeface="Constantia" panose="02030602050306030303" pitchFamily="18" charset="0"/>
              <a:ea typeface="Times New Roman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9444" y="5189794"/>
            <a:ext cx="64087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000" b="1" dirty="0">
                <a:solidFill>
                  <a:srgbClr val="993300"/>
                </a:solidFill>
                <a:latin typeface="Constantia" panose="02030602050306030303" pitchFamily="18" charset="0"/>
                <a:ea typeface="Times New Roman"/>
                <a:cs typeface="Times New Roman"/>
              </a:rPr>
              <a:t>Ласковое слово – что весенний день.</a:t>
            </a:r>
            <a:endParaRPr lang="ru-RU" b="1" dirty="0">
              <a:solidFill>
                <a:srgbClr val="993300"/>
              </a:solidFill>
              <a:latin typeface="Constantia" panose="02030602050306030303" pitchFamily="18" charset="0"/>
              <a:ea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86763" y="139535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Пословицы </a:t>
            </a:r>
            <a:endParaRPr lang="ru-RU" sz="2400" b="1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59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952" y="170807"/>
            <a:ext cx="8679536" cy="6426545"/>
          </a:xfrm>
          <a:prstGeom prst="rect">
            <a:avLst/>
          </a:prstGeom>
          <a:solidFill>
            <a:srgbClr val="FFC000">
              <a:lumMod val="20000"/>
              <a:lumOff val="80000"/>
              <a:alpha val="5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5696" y="352892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Подвижная игра «Меткие стрелки»</a:t>
            </a:r>
            <a:endParaRPr lang="ru-RU" sz="2400" b="1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  <p:pic>
        <p:nvPicPr>
          <p:cNvPr id="1026" name="Picture 2" descr="F:\день добра\7e44744c3ce60ff3f9b26205b586a0f0e1a19bdc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35016" y1="7964" x2="35016" y2="7964"/>
                        <a14:foregroundMark x1="31397" y1="7712" x2="31397" y2="7712"/>
                        <a14:foregroundMark x1="36190" y1="5802" x2="36190" y2="5802"/>
                        <a14:foregroundMark x1="33079" y1="10162" x2="33079" y2="10162"/>
                        <a14:foregroundMark x1="32857" y1="9874" x2="32857" y2="9874"/>
                        <a14:foregroundMark x1="53683" y1="24000" x2="53683" y2="24000"/>
                        <a14:foregroundMark x1="60381" y1="22919" x2="60381" y2="229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0939" y="1590871"/>
            <a:ext cx="4048256" cy="356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23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4952" y="170807"/>
            <a:ext cx="8679536" cy="6426545"/>
          </a:xfrm>
          <a:prstGeom prst="rect">
            <a:avLst/>
          </a:prstGeom>
          <a:solidFill>
            <a:srgbClr val="FFC000">
              <a:lumMod val="20000"/>
              <a:lumOff val="80000"/>
              <a:alpha val="5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35696" y="181673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Мастер-класс «Сердце в подарок»</a:t>
            </a:r>
            <a:endParaRPr lang="ru-RU" sz="2400" b="1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730131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Нам </a:t>
            </a:r>
            <a:r>
              <a:rPr lang="ru-RU" sz="2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понадобится:</a:t>
            </a:r>
          </a:p>
          <a:p>
            <a:endParaRPr lang="ru-RU" sz="2400" dirty="0" smtClean="0">
              <a:latin typeface="Constantia" panose="02030602050306030303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ткань 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шаблон сердечка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синтепон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ленточка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деревянная шпажка 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нитка с иголкой</a:t>
            </a:r>
            <a:endParaRPr lang="ru-RU" sz="2000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  <p:pic>
        <p:nvPicPr>
          <p:cNvPr id="2052" name="Picture 4" descr="F:\день добра\6RomdUpbtr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889796" y="779729"/>
            <a:ext cx="3240362" cy="42184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61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84952" y="170807"/>
            <a:ext cx="8679536" cy="6426545"/>
          </a:xfrm>
          <a:prstGeom prst="rect">
            <a:avLst/>
          </a:prstGeom>
          <a:solidFill>
            <a:srgbClr val="FFC000">
              <a:lumMod val="20000"/>
              <a:lumOff val="80000"/>
              <a:alpha val="57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74" name="Picture 2" descr="F:\день добра\KqQEb8lU9p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922" y="275273"/>
            <a:ext cx="3729345" cy="250565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день добра\x1CpbGDzFAM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308299"/>
            <a:ext cx="2986644" cy="250012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день добра\iX59rpNwbA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336858"/>
            <a:ext cx="2950212" cy="29174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день добра\0aQbwO0HHS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438627"/>
            <a:ext cx="2074990" cy="29546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1075" y="2643407"/>
            <a:ext cx="3187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Шаг 1.</a:t>
            </a:r>
            <a:r>
              <a:rPr lang="ru-RU" sz="2000" dirty="0" smtClean="0">
                <a:latin typeface="Constantia" panose="02030602050306030303" pitchFamily="18" charset="0"/>
              </a:rPr>
              <a:t> </a:t>
            </a: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Вырезать по шаблону два сердечка</a:t>
            </a:r>
            <a:endParaRPr lang="ru-RU" sz="2000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4009" y="2590055"/>
            <a:ext cx="42484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Шаг 2. </a:t>
            </a: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Сшить их вместе, оставляя немного места у основания для шпажки</a:t>
            </a:r>
            <a:endParaRPr lang="ru-RU" sz="2000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5877272"/>
            <a:ext cx="3187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Шаг 3</a:t>
            </a:r>
            <a:r>
              <a:rPr lang="ru-RU" sz="2000" dirty="0" smtClean="0">
                <a:latin typeface="Constantia" panose="02030602050306030303" pitchFamily="18" charset="0"/>
              </a:rPr>
              <a:t>. </a:t>
            </a: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Набить сердечко синтепоном.</a:t>
            </a:r>
            <a:endParaRPr lang="ru-RU" sz="2000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0769" y="5745410"/>
            <a:ext cx="3321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Шаг 4. </a:t>
            </a:r>
            <a:r>
              <a:rPr lang="ru-RU" sz="2000" dirty="0" smtClean="0">
                <a:solidFill>
                  <a:srgbClr val="660033"/>
                </a:solidFill>
                <a:latin typeface="Constantia" panose="02030602050306030303" pitchFamily="18" charset="0"/>
              </a:rPr>
              <a:t>Вставить шпажку, завязать ленточку. </a:t>
            </a:r>
            <a:endParaRPr lang="ru-RU" sz="2000" dirty="0">
              <a:solidFill>
                <a:srgbClr val="660033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7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335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 Костина</dc:creator>
  <cp:lastModifiedBy>Надежда Костина</cp:lastModifiedBy>
  <cp:revision>32</cp:revision>
  <dcterms:modified xsi:type="dcterms:W3CDTF">2022-04-16T10:16:30Z</dcterms:modified>
</cp:coreProperties>
</file>