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7" r:id="rId5"/>
    <p:sldId id="259" r:id="rId6"/>
    <p:sldId id="260" r:id="rId7"/>
    <p:sldId id="258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D292B-F66C-4F4C-81DC-361CA48E0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9DAB5-A8E0-4185-A370-55B6571F0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BD6F4-6021-484A-9422-2D138F98C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D43AF7-DFDD-434D-B6C8-E7C17C8121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79EE4-22B1-4656-A715-E544D78687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56CE5-354B-4BB9-9840-C25EA1C1AA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08673-22B7-4C8B-8709-F829D3375E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748D2-6663-4DA1-818D-4596B21DB3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8DAF1-6BCE-485F-9B82-E048685F7F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3B77B-4997-429C-A15D-09D4683CB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12675E-27CA-4FC8-B7CA-51ECB06D3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folHlink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Arial" pitchFamily="34" charset="0"/>
              </a:defRPr>
            </a:lvl1pPr>
          </a:lstStyle>
          <a:p>
            <a:pPr>
              <a:defRPr/>
            </a:pPr>
            <a:fld id="{5A55C1B2-BA94-4DF0-82EE-F4EBF234E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900igr.net/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10200" y="5715000"/>
            <a:ext cx="3505200" cy="1143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1800" b="1" dirty="0"/>
              <a:t>Подготовила: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800" b="1" dirty="0"/>
              <a:t>Воспитатель</a:t>
            </a:r>
          </a:p>
          <a:p>
            <a:pPr algn="l" eaLnBrk="1" hangingPunct="1">
              <a:lnSpc>
                <a:spcPct val="90000"/>
              </a:lnSpc>
            </a:pPr>
            <a:r>
              <a:rPr lang="ru-RU" sz="1800" b="1" dirty="0" err="1"/>
              <a:t>Яцкина</a:t>
            </a:r>
            <a:r>
              <a:rPr lang="ru-RU" sz="1800" b="1" dirty="0"/>
              <a:t> Наталья Александровна</a:t>
            </a:r>
          </a:p>
        </p:txBody>
      </p:sp>
      <p:sp>
        <p:nvSpPr>
          <p:cNvPr id="2051" name="WordArt 4"/>
          <p:cNvSpPr>
            <a:spLocks noChangeArrowheads="1" noChangeShapeType="1" noTextEdit="1"/>
          </p:cNvSpPr>
          <p:nvPr/>
        </p:nvSpPr>
        <p:spPr bwMode="auto">
          <a:xfrm>
            <a:off x="609600" y="2438400"/>
            <a:ext cx="7772400" cy="2686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pic>
        <p:nvPicPr>
          <p:cNvPr id="2052" name="Picture 5" descr="G04036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304800"/>
            <a:ext cx="165100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6" descr="AG00154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152400"/>
            <a:ext cx="1447800" cy="127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800" y="228600"/>
            <a:ext cx="1447800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>
            <a:hlinkClick r:id="rId5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endParaRPr lang="ru-RU" sz="2000" u="sng" dirty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9" descr="00011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0" y="0"/>
            <a:ext cx="533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8" descr="00010997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5364163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</p:pic>
      <p:pic>
        <p:nvPicPr>
          <p:cNvPr id="11268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126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недели нужно </a:t>
            </a:r>
            <a:r>
              <a:rPr lang="ru-RU" sz="3200" b="1" u="sng"/>
              <a:t>употреблять </a:t>
            </a:r>
            <a:r>
              <a:rPr lang="ru-RU" sz="3200" b="1" u="sng">
                <a:solidFill>
                  <a:srgbClr val="FF0000"/>
                </a:solidFill>
              </a:rPr>
              <a:t>молоко и молочные продукты</a:t>
            </a:r>
            <a:r>
              <a:rPr lang="ru-RU" sz="3200" b="1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1270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Каждый день.</a:t>
            </a:r>
          </a:p>
          <a:p>
            <a:pPr eaLnBrk="1" hangingPunct="1"/>
            <a:r>
              <a:rPr lang="ru-RU" sz="2400" b="1"/>
              <a:t>Часто (4-5 раз).</a:t>
            </a:r>
          </a:p>
          <a:p>
            <a:pPr eaLnBrk="1" hangingPunct="1"/>
            <a:r>
              <a:rPr lang="ru-RU" sz="2400" b="1"/>
              <a:t>Иногда (2-3 раза).</a:t>
            </a:r>
          </a:p>
          <a:p>
            <a:pPr eaLnBrk="1" hangingPunct="1"/>
            <a:r>
              <a:rPr lang="ru-RU" sz="2400" b="1"/>
              <a:t>Мало или не употреблять совсем.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15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9" descr="00011303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22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недели нужно </a:t>
            </a:r>
            <a:r>
              <a:rPr lang="ru-RU" sz="3200" b="1" u="sng"/>
              <a:t>употреблять </a:t>
            </a:r>
            <a:r>
              <a:rPr lang="ru-RU" sz="3200" b="1" u="sng">
                <a:solidFill>
                  <a:srgbClr val="FF0000"/>
                </a:solidFill>
              </a:rPr>
              <a:t>фрукты, овощи и ягоды</a:t>
            </a:r>
            <a:r>
              <a:rPr lang="ru-RU" sz="3200" b="1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2293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Каждый день.</a:t>
            </a:r>
          </a:p>
          <a:p>
            <a:pPr eaLnBrk="1" hangingPunct="1"/>
            <a:r>
              <a:rPr lang="ru-RU" sz="2400" b="1"/>
              <a:t>Часто (4-5 раз).</a:t>
            </a:r>
          </a:p>
          <a:p>
            <a:pPr eaLnBrk="1" hangingPunct="1"/>
            <a:r>
              <a:rPr lang="ru-RU" sz="2400" b="1"/>
              <a:t>Иногда (2-3 раза).</a:t>
            </a:r>
          </a:p>
          <a:p>
            <a:pPr eaLnBrk="1" hangingPunct="1"/>
            <a:r>
              <a:rPr lang="ru-RU" sz="2400" b="1"/>
              <a:t>Мало или не употреблять совсем.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25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 descr="0001131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331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недели нужно </a:t>
            </a:r>
            <a:r>
              <a:rPr lang="ru-RU" sz="3200" b="1" u="sng"/>
              <a:t>употреблять </a:t>
            </a:r>
            <a:r>
              <a:rPr lang="ru-RU" sz="3200" b="1" u="sng">
                <a:solidFill>
                  <a:srgbClr val="FF0000"/>
                </a:solidFill>
              </a:rPr>
              <a:t>макаронные, крупяные и хлебобулочные изделия</a:t>
            </a:r>
            <a:r>
              <a:rPr lang="ru-RU" sz="3200" b="1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3317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Каждый день.</a:t>
            </a:r>
          </a:p>
          <a:p>
            <a:pPr eaLnBrk="1" hangingPunct="1"/>
            <a:r>
              <a:rPr lang="ru-RU" sz="2400" b="1"/>
              <a:t>Часто (4-5 раз).</a:t>
            </a:r>
          </a:p>
          <a:p>
            <a:pPr eaLnBrk="1" hangingPunct="1"/>
            <a:r>
              <a:rPr lang="ru-RU" sz="2400" b="1"/>
              <a:t>Иногда (2-3 раза).</a:t>
            </a:r>
          </a:p>
          <a:p>
            <a:pPr eaLnBrk="1" hangingPunct="1"/>
            <a:r>
              <a:rPr lang="ru-RU" sz="2400" b="1"/>
              <a:t>Мало или не употреблять совсем.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56069E-6 L -0.00104 0.4938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35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00010938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1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434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дня нужно питаться?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4341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Три раза и более.</a:t>
            </a:r>
          </a:p>
          <a:p>
            <a:pPr eaLnBrk="1" hangingPunct="1"/>
            <a:r>
              <a:rPr lang="ru-RU" sz="2400" b="1"/>
              <a:t>Два раза.</a:t>
            </a:r>
          </a:p>
          <a:p>
            <a:pPr eaLnBrk="1" hangingPunct="1"/>
            <a:r>
              <a:rPr lang="ru-RU" sz="2400" b="1"/>
              <a:t>Один раз.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7" descr="0001129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00010944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51673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53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Из чего должен состоять завтрак?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5366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Каша и чай.</a:t>
            </a:r>
          </a:p>
          <a:p>
            <a:pPr eaLnBrk="1" hangingPunct="1"/>
            <a:r>
              <a:rPr lang="ru-RU" sz="2400" b="1"/>
              <a:t>Мясное блюдо и чай.</a:t>
            </a:r>
          </a:p>
          <a:p>
            <a:pPr eaLnBrk="1" hangingPunct="1"/>
            <a:r>
              <a:rPr lang="ru-RU" sz="2400" b="1"/>
              <a:t>Чай.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6185E-6 L -0.00174 0.521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61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00011327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638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Часто ли нужно перекусывать между завтраком и обедом, обедом и ужином?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6389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Никогда.</a:t>
            </a:r>
          </a:p>
          <a:p>
            <a:pPr eaLnBrk="1" hangingPunct="1"/>
            <a:r>
              <a:rPr lang="ru-RU" sz="2400" b="1"/>
              <a:t>Один-два раза в день.</a:t>
            </a:r>
          </a:p>
          <a:p>
            <a:pPr eaLnBrk="1" hangingPunct="1"/>
            <a:r>
              <a:rPr lang="ru-RU" sz="2400" b="1"/>
              <a:t>Три раза и более.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нужно заниматься физическими упражнениями?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7412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Четыре раза в неделю.</a:t>
            </a:r>
          </a:p>
          <a:p>
            <a:pPr eaLnBrk="1" hangingPunct="1"/>
            <a:r>
              <a:rPr lang="ru-RU" sz="2400" b="1"/>
              <a:t>Два-три раза в неделю.</a:t>
            </a:r>
          </a:p>
          <a:p>
            <a:pPr eaLnBrk="1" hangingPunct="1"/>
            <a:r>
              <a:rPr lang="ru-RU" sz="2400" b="1"/>
              <a:t>Один раз в неделю.</a:t>
            </a:r>
          </a:p>
          <a:p>
            <a:pPr eaLnBrk="1" hangingPunct="1"/>
            <a:r>
              <a:rPr lang="ru-RU" sz="2400" b="1"/>
              <a:t>Никогда.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381000" y="1066800"/>
            <a:ext cx="8305800" cy="5029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Спасибо за ответы! </a:t>
            </a:r>
          </a:p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Надеемся, что здоровье </a:t>
            </a:r>
          </a:p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для тебя - главное в жизни!</a:t>
            </a:r>
          </a:p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 Умей его сохранить </a:t>
            </a:r>
          </a:p>
          <a:p>
            <a:pPr algn="ctr"/>
            <a:r>
              <a:rPr lang="ru-RU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как можно дольше!!!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/>
              <a:t>Какие условия ты считаешь наиболее важными </a:t>
            </a:r>
            <a:r>
              <a:rPr lang="ru-RU" sz="3600" b="1" u="sng"/>
              <a:t>для счастливой жизни</a:t>
            </a:r>
            <a:r>
              <a:rPr lang="ru-RU" sz="3600" b="1"/>
              <a:t>?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600" b="1"/>
              <a:t>В приведенном перечне отметь </a:t>
            </a:r>
            <a:r>
              <a:rPr lang="ru-RU" sz="3600" b="1" u="sng"/>
              <a:t>3 наиболее важных</a:t>
            </a:r>
            <a:r>
              <a:rPr lang="ru-RU" sz="3600" b="1"/>
              <a:t> для тебя.</a:t>
            </a:r>
          </a:p>
        </p:txBody>
      </p:sp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191000" y="1600200"/>
            <a:ext cx="49530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/>
              <a:t>Иметь много денег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Много знать и уметь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Быть здоровым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Иметь любимую работу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Иметь интересных друзей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Быть красивым, привлекательным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Быть самостоятельным (самому решать, что делать и самому обеспечивать себя)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/>
              <a:t>Жить в счастливой семье</a:t>
            </a:r>
          </a:p>
          <a:p>
            <a:pPr eaLnBrk="1" hangingPunct="1">
              <a:lnSpc>
                <a:spcPct val="80000"/>
              </a:lnSpc>
            </a:pPr>
            <a:endParaRPr lang="ru-RU" sz="2000" b="1"/>
          </a:p>
          <a:p>
            <a:pPr eaLnBrk="1" hangingPunct="1">
              <a:lnSpc>
                <a:spcPct val="80000"/>
              </a:lnSpc>
            </a:pPr>
            <a:endParaRPr lang="ru-RU" sz="2400"/>
          </a:p>
          <a:p>
            <a:pPr eaLnBrk="1" hangingPunct="1">
              <a:lnSpc>
                <a:spcPct val="80000"/>
              </a:lnSpc>
            </a:pPr>
            <a:endParaRPr lang="ru-RU" sz="2400"/>
          </a:p>
          <a:p>
            <a:pPr eaLnBrk="1" hangingPunct="1">
              <a:lnSpc>
                <a:spcPct val="80000"/>
              </a:lnSpc>
            </a:pPr>
            <a:endParaRPr lang="ru-RU" sz="2400"/>
          </a:p>
          <a:p>
            <a:pPr eaLnBrk="1" hangingPunct="1">
              <a:lnSpc>
                <a:spcPct val="80000"/>
              </a:lnSpc>
            </a:pPr>
            <a:endParaRPr lang="ru-RU" sz="2400"/>
          </a:p>
          <a:p>
            <a:pPr eaLnBrk="1" hangingPunct="1">
              <a:lnSpc>
                <a:spcPct val="80000"/>
              </a:lnSpc>
            </a:pPr>
            <a:endParaRPr lang="ru-RU" sz="240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4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" dur="2000" fill="hold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84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84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Какие </a:t>
            </a:r>
            <a:r>
              <a:rPr lang="ru-RU" sz="3200" b="1" u="sng"/>
              <a:t>условия для сохранения здоровья</a:t>
            </a:r>
            <a:r>
              <a:rPr lang="ru-RU" sz="3200" b="1"/>
              <a:t> ты считаешь наиболее важными?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 приведенном перечне отметь </a:t>
            </a:r>
            <a:r>
              <a:rPr lang="ru-RU" sz="3200" b="1" u="sng"/>
              <a:t>3 наиболее важных</a:t>
            </a:r>
            <a:r>
              <a:rPr lang="ru-RU" sz="3200" b="1"/>
              <a:t> для тебя.</a:t>
            </a:r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600200"/>
            <a:ext cx="46482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/>
              <a:t>Регулярные занятия спортом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Хороший отдых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Знания о том, как заботиться о своем здоровье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Хорошие природные условия (чистый воздух, вода и т.п.)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Возможность лечиться у хорошего врача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Деньги, чтобы хорошо питаться, отдыхать, посещать тренажерный зал и т.п.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Ежедневное выполнение правил здорового образа жизни (соблюдение режима дня, регулярное питание, занятия физкультурой и т.п.)</a:t>
            </a:r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74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000" fill="hold"/>
                                        <p:tgtEl>
                                          <p:spTgt spid="174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/>
              <a:t>Представь, что ты приехал в летний лагерь. Твой лучший друг, который приехал вместе с тобой, забыл дома сумку с вещами и просит тебя помочь.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b="1"/>
              <a:t>Какими из перечисленных предметов не стоит делиться даже с лучшим другом</a:t>
            </a:r>
            <a:r>
              <a:rPr lang="ru-RU" sz="1800" b="1"/>
              <a:t>?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2286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Мыло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Зубная щетка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Полотенце для рук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Мочалка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Зубная паста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Шампунь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Тапочки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>
                <a:solidFill>
                  <a:schemeClr val="accent2"/>
                </a:solidFill>
              </a:rPr>
              <a:t>Полотенце для тела</a:t>
            </a:r>
          </a:p>
        </p:txBody>
      </p:sp>
      <p:sp>
        <p:nvSpPr>
          <p:cNvPr id="5125" name="WordArt 5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6" dur="2000" fill="hold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9" dur="2000" fill="hold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54335E-6 L 0.00139 0.3033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2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1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295  E" pathEditMode="relative" ptsTypes="">
                                      <p:cBhvr>
                                        <p:cTn id="15" dur="2000" fill="hold"/>
                                        <p:tgtEl>
                                          <p:spTgt spid="1127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b="1"/>
              <a:t>Ребята не могут решить – сколько раз в день нужно чистить зубы. Как ты думаешь, кто из них прав?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3200" b="1"/>
              <a:t>Отметь тот ответ, который тебе кажется верным.</a:t>
            </a:r>
          </a:p>
        </p:txBody>
      </p:sp>
      <p:sp>
        <p:nvSpPr>
          <p:cNvPr id="6148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>
                <a:solidFill>
                  <a:schemeClr val="accent2"/>
                </a:solidFill>
              </a:rPr>
              <a:t>Зубы нужно чистить по вечерам, чтобы удалить изо рта все скопившиеся за день остатки пищи.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>
                <a:solidFill>
                  <a:schemeClr val="accent2"/>
                </a:solidFill>
              </a:rPr>
              <a:t>Зубы нужно чистить по утрам, чтобы дыхание было свежим весь день.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>
                <a:solidFill>
                  <a:schemeClr val="accent2"/>
                </a:solidFill>
              </a:rPr>
              <a:t>Зубы нужно чистить утром и вечером.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3.17919E-6 L -0.00174 0.148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000" b="1"/>
              <a:t>Как часто ты посоветуешь своим друзьям принимать душ?</a:t>
            </a:r>
          </a:p>
        </p:txBody>
      </p:sp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b="1"/>
              <a:t>Каждый день</a:t>
            </a:r>
          </a:p>
          <a:p>
            <a:pPr eaLnBrk="1" hangingPunct="1"/>
            <a:r>
              <a:rPr lang="ru-RU" b="1"/>
              <a:t>Два-три раза в неделю</a:t>
            </a:r>
          </a:p>
          <a:p>
            <a:pPr eaLnBrk="1" hangingPunct="1"/>
            <a:r>
              <a:rPr lang="ru-RU" b="1"/>
              <a:t>1 раз в неделю</a:t>
            </a:r>
          </a:p>
          <a:p>
            <a:pPr eaLnBrk="1" hangingPunct="1"/>
            <a:endParaRPr lang="ru-RU" b="1"/>
          </a:p>
          <a:p>
            <a:pPr eaLnBrk="1" hangingPunct="1"/>
            <a:endParaRPr lang="ru-RU"/>
          </a:p>
          <a:p>
            <a:pPr eaLnBrk="1" hangingPunct="1"/>
            <a:endParaRPr lang="ru-RU">
              <a:solidFill>
                <a:srgbClr val="FF0000"/>
              </a:solidFill>
            </a:endParaRPr>
          </a:p>
          <a:p>
            <a:pPr eaLnBrk="1" hangingPunct="1">
              <a:buFontTx/>
              <a:buNone/>
            </a:pPr>
            <a:endParaRPr lang="ru-RU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65896E-6 L -0.00226 0.50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153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На дверях в столовой вывесили два расписания приема пищи – одно из них правильное, а другое содержит ошибки.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>
                <a:solidFill>
                  <a:srgbClr val="FF0000"/>
                </a:solidFill>
              </a:rPr>
              <a:t>Отметь правильное расписание</a:t>
            </a:r>
            <a:r>
              <a:rPr lang="ru-RU" sz="3200" b="1"/>
              <a:t>.</a:t>
            </a:r>
          </a:p>
        </p:txBody>
      </p:sp>
      <p:sp>
        <p:nvSpPr>
          <p:cNvPr id="8196" name="WordArt 5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/>
              <a:t>Завтрак         8.00              9.00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Обед            13.00             15.00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Полдник       16.00            18.00</a:t>
            </a:r>
          </a:p>
          <a:p>
            <a:pPr eaLnBrk="1" hangingPunct="1">
              <a:lnSpc>
                <a:spcPct val="90000"/>
              </a:lnSpc>
            </a:pPr>
            <a:r>
              <a:rPr lang="ru-RU" sz="2000"/>
              <a:t>Ужин             19.00            21.00</a:t>
            </a:r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/>
          </a:p>
          <a:p>
            <a:pPr eaLnBrk="1" hangingPunct="1">
              <a:lnSpc>
                <a:spcPct val="90000"/>
              </a:lnSpc>
            </a:pPr>
            <a:endParaRPr lang="ru-RU" sz="20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</a:rPr>
              <a:t>Завтрак         8.00              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</a:rPr>
              <a:t>Обед            13.00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</a:rPr>
              <a:t>Полдник       16.00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b="1">
                <a:solidFill>
                  <a:srgbClr val="FF0000"/>
                </a:solidFill>
              </a:rPr>
              <a:t>Ужин             19.00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3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33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3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133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3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3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331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" descr="00011321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922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недели нужно </a:t>
            </a:r>
            <a:r>
              <a:rPr lang="ru-RU" sz="3200" b="1" u="sng"/>
              <a:t>употреблять </a:t>
            </a:r>
            <a:r>
              <a:rPr lang="ru-RU" sz="3200" b="1" u="sng">
                <a:solidFill>
                  <a:srgbClr val="FF0000"/>
                </a:solidFill>
              </a:rPr>
              <a:t>мясные и/или рыбные продукты</a:t>
            </a:r>
            <a:r>
              <a:rPr lang="ru-RU" sz="3200" b="1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9221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Каждый день.</a:t>
            </a:r>
          </a:p>
          <a:p>
            <a:pPr eaLnBrk="1" hangingPunct="1"/>
            <a:r>
              <a:rPr lang="ru-RU" sz="2400" b="1"/>
              <a:t>Часто (4-5 раз).</a:t>
            </a:r>
          </a:p>
          <a:p>
            <a:pPr eaLnBrk="1" hangingPunct="1"/>
            <a:r>
              <a:rPr lang="ru-RU" sz="2400" b="1"/>
              <a:t>Иногда (2-3 раза).</a:t>
            </a:r>
          </a:p>
          <a:p>
            <a:pPr eaLnBrk="1" hangingPunct="1"/>
            <a:r>
              <a:rPr lang="ru-RU" sz="2400" b="1"/>
              <a:t>Мало или не употреблять совсем.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6" descr="00010998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view_icon_menu"/>
          <p:cNvPicPr>
            <a:picLocks noGrp="1" noChangeAspect="1" noChangeArrowheads="1" noCrop="1"/>
          </p:cNvPicPr>
          <p:nvPr>
            <p:ph type="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952500" cy="571500"/>
          </a:xfrm>
          <a:noFill/>
        </p:spPr>
      </p:pic>
      <p:sp>
        <p:nvSpPr>
          <p:cNvPr id="1024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524000"/>
            <a:ext cx="42672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Как часто в течение недели нужно </a:t>
            </a:r>
            <a:r>
              <a:rPr lang="ru-RU" sz="3200" b="1" u="sng"/>
              <a:t>употреблять </a:t>
            </a:r>
            <a:r>
              <a:rPr lang="ru-RU" sz="3200" b="1" u="sng">
                <a:solidFill>
                  <a:srgbClr val="FF0000"/>
                </a:solidFill>
              </a:rPr>
              <a:t>яйца и сливочное масло</a:t>
            </a:r>
            <a:r>
              <a:rPr lang="ru-RU" sz="3200" b="1"/>
              <a:t>?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3200" b="1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Выбери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200" b="1"/>
              <a:t>правильный ответ.</a:t>
            </a:r>
          </a:p>
        </p:txBody>
      </p:sp>
      <p:sp>
        <p:nvSpPr>
          <p:cNvPr id="10245" name="WordArt 4"/>
          <p:cNvSpPr>
            <a:spLocks noChangeArrowheads="1" noChangeShapeType="1" noTextEdit="1"/>
          </p:cNvSpPr>
          <p:nvPr/>
        </p:nvSpPr>
        <p:spPr bwMode="auto">
          <a:xfrm>
            <a:off x="1371600" y="304800"/>
            <a:ext cx="68961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Викторина "Ты и твое здоровье"</a:t>
            </a:r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267200" cy="5257800"/>
          </a:xfrm>
        </p:spPr>
        <p:txBody>
          <a:bodyPr/>
          <a:lstStyle/>
          <a:p>
            <a:pPr eaLnBrk="1" hangingPunct="1"/>
            <a:r>
              <a:rPr lang="ru-RU" sz="2400" b="1"/>
              <a:t>Каждый день.</a:t>
            </a:r>
          </a:p>
          <a:p>
            <a:pPr eaLnBrk="1" hangingPunct="1"/>
            <a:r>
              <a:rPr lang="ru-RU" sz="2400" b="1"/>
              <a:t>Часто (4-5 раз).</a:t>
            </a:r>
          </a:p>
          <a:p>
            <a:pPr eaLnBrk="1" hangingPunct="1"/>
            <a:r>
              <a:rPr lang="ru-RU" sz="2400" b="1"/>
              <a:t>Иногда (2-3 раза).</a:t>
            </a:r>
          </a:p>
          <a:p>
            <a:pPr eaLnBrk="1" hangingPunct="1"/>
            <a:r>
              <a:rPr lang="ru-RU" sz="2400" b="1"/>
              <a:t>Мало или не употреблять совсем.</a:t>
            </a:r>
          </a:p>
          <a:p>
            <a:pPr eaLnBrk="1" hangingPunct="1">
              <a:buFontTx/>
              <a:buNone/>
            </a:pPr>
            <a:endParaRPr lang="ru-RU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27746E-6 L -0.00191 0.5569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278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753</Words>
  <Application>Microsoft Office PowerPoint</Application>
  <PresentationFormat>Экран (4:3)</PresentationFormat>
  <Paragraphs>171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Impact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Софья Сорокина</cp:lastModifiedBy>
  <cp:revision>10</cp:revision>
  <cp:lastPrinted>1601-01-01T00:00:00Z</cp:lastPrinted>
  <dcterms:created xsi:type="dcterms:W3CDTF">1601-01-01T00:00:00Z</dcterms:created>
  <dcterms:modified xsi:type="dcterms:W3CDTF">2022-04-16T16:08:13Z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