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9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443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263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61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891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058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657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771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35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021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58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621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15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11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Варим кашу!</a:t>
            </a:r>
            <a:endParaRPr lang="ru-RU" sz="6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8576953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402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043167"/>
              </p:ext>
            </p:extLst>
          </p:nvPr>
        </p:nvGraphicFramePr>
        <p:xfrm>
          <a:off x="251520" y="332656"/>
          <a:ext cx="8640960" cy="6580973"/>
        </p:xfrm>
        <a:graphic>
          <a:graphicData uri="http://schemas.openxmlformats.org/drawingml/2006/table">
            <a:tbl>
              <a:tblPr firstRow="1" firstCol="1" bandRow="1">
                <a:effectLst/>
              </a:tblPr>
              <a:tblGrid>
                <a:gridCol w="777374"/>
                <a:gridCol w="777374"/>
                <a:gridCol w="777374"/>
                <a:gridCol w="777374"/>
                <a:gridCol w="777374"/>
                <a:gridCol w="777374"/>
                <a:gridCol w="777374"/>
                <a:gridCol w="777374"/>
                <a:gridCol w="777374"/>
                <a:gridCol w="777374"/>
                <a:gridCol w="867220"/>
              </a:tblGrid>
              <a:tr h="4105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5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600" b="1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6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600" b="1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6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170972"/>
            <a:ext cx="1512170" cy="939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724128" y="1253952"/>
            <a:ext cx="648072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Users\user\Desktop\кроссворд\home-grown-sprouted-buckwheat-groat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561"/>
            <a:ext cx="942628" cy="94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кроссворд\maslo-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85" y="2661891"/>
            <a:ext cx="1220419" cy="122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8244408" y="3789040"/>
            <a:ext cx="57606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9</a:t>
            </a:r>
            <a:endParaRPr lang="ru-RU" sz="1600" b="1" i="1" dirty="0"/>
          </a:p>
        </p:txBody>
      </p:sp>
      <p:pic>
        <p:nvPicPr>
          <p:cNvPr id="1031" name="Picture 7" descr="C:\Users\user\Desktop\кроссворд\AdobeStock_68009005.jpe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223" y="2765308"/>
            <a:ext cx="697834" cy="101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кроссворд\179426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719437"/>
            <a:ext cx="1080120" cy="159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esktop\кроссворд\Без названия (1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629611"/>
            <a:ext cx="1906813" cy="107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er\Desktop\кроссворд\tn3_0_84999600_152650819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3" y="1676284"/>
            <a:ext cx="995852" cy="108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Desktop\кроссворд\image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58" y="4598523"/>
            <a:ext cx="2206029" cy="127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ser\Desktop\кроссворд\Без названия (2)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952" y="3272101"/>
            <a:ext cx="1648456" cy="109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33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209086"/>
              </p:ext>
            </p:extLst>
          </p:nvPr>
        </p:nvGraphicFramePr>
        <p:xfrm>
          <a:off x="251520" y="332656"/>
          <a:ext cx="8640960" cy="6580973"/>
        </p:xfrm>
        <a:graphic>
          <a:graphicData uri="http://schemas.openxmlformats.org/drawingml/2006/table">
            <a:tbl>
              <a:tblPr firstRow="1" firstCol="1" bandRow="1">
                <a:effectLst/>
              </a:tblPr>
              <a:tblGrid>
                <a:gridCol w="777374"/>
                <a:gridCol w="777374"/>
                <a:gridCol w="777374"/>
                <a:gridCol w="777374"/>
                <a:gridCol w="777374"/>
                <a:gridCol w="777374"/>
                <a:gridCol w="777374"/>
                <a:gridCol w="777374"/>
                <a:gridCol w="777374"/>
                <a:gridCol w="777374"/>
                <a:gridCol w="867220"/>
              </a:tblGrid>
              <a:tr h="4105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5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600" b="1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6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600" b="1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600" b="1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72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70973"/>
            <a:ext cx="1152128" cy="813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724128" y="1253952"/>
            <a:ext cx="648072" cy="7200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Users\user\Desktop\кроссворд\home-grown-sprouted-buckwheat-groat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6561"/>
            <a:ext cx="942628" cy="94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кроссворд\maslo-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79" y="2834413"/>
            <a:ext cx="1098892" cy="109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8244408" y="3789040"/>
            <a:ext cx="57606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i="1" dirty="0"/>
              <a:t>9</a:t>
            </a:r>
            <a:endParaRPr lang="ru-RU" sz="1600" b="1" i="1" dirty="0"/>
          </a:p>
        </p:txBody>
      </p:sp>
      <p:pic>
        <p:nvPicPr>
          <p:cNvPr id="1031" name="Picture 7" descr="C:\Users\user\Desktop\кроссворд\AdobeStock_68009005.jpe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223" y="2765308"/>
            <a:ext cx="697834" cy="101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кроссворд\179426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719437"/>
            <a:ext cx="851507" cy="1254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esktop\кроссворд\Без названия (1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5" y="5093918"/>
            <a:ext cx="1296144" cy="72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er\Desktop\кроссворд\tn3_0_84999600_152650819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3" y="1676284"/>
            <a:ext cx="995852" cy="108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Desktop\кроссворд\image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58" y="4598523"/>
            <a:ext cx="1482813" cy="85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user\Desktop\кроссворд\Без названия (2)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720" y="3497536"/>
            <a:ext cx="1309688" cy="87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52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</TotalTime>
  <Words>60</Words>
  <Application>Microsoft Office PowerPoint</Application>
  <PresentationFormat>Экран (4:3)</PresentationFormat>
  <Paragraphs>218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Варим кашу!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2022-04-16T14:36:14Z</dcterms:created>
  <dcterms:modified xsi:type="dcterms:W3CDTF">2022-04-16T15:24:03Z</dcterms:modified>
</cp:coreProperties>
</file>