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1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691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954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257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1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55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69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0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63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588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08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04E7F-7738-4A28-9CBF-F1E2299337F2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93008-95F8-4223-A187-4D47903DA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50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61589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рассказам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Николая Носова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989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15637"/>
            <a:ext cx="9144000" cy="1233054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напугал ребят в рассказе </a:t>
            </a:r>
            <a:b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«Тук-Тук-Тук»?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45" y="2209797"/>
            <a:ext cx="2279909" cy="24384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4567" y="2301816"/>
            <a:ext cx="2948940" cy="22543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120" y="2112932"/>
            <a:ext cx="2476500" cy="24432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5347" y="2112932"/>
            <a:ext cx="2471926" cy="24987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4908" y="4932218"/>
            <a:ext cx="2387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КРОКОДИЛЬЧИК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7600" y="4932218"/>
            <a:ext cx="2008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ПРИВЕДЕНИЕ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94120" y="4835236"/>
            <a:ext cx="2476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ЧЕРЕПАШКА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45347" y="4835236"/>
            <a:ext cx="2471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45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готовили Мишка и Колька, когда остались на даче одни?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" y="2506980"/>
            <a:ext cx="2087880" cy="18364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40" y="2506980"/>
            <a:ext cx="2560320" cy="18364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440" y="2540794"/>
            <a:ext cx="2834640" cy="18897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9720" y="2548890"/>
            <a:ext cx="2453640" cy="17830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5280" y="4790360"/>
            <a:ext cx="2087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КОМПОТ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34640" y="4790360"/>
            <a:ext cx="256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БОРЩ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06440" y="4790360"/>
            <a:ext cx="283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КАШУ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82545" y="4790360"/>
            <a:ext cx="2299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ПЛОВ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97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прятался под шляпой в рассказе «Живая шляпа»?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2240280"/>
            <a:ext cx="2354580" cy="2377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420" y="2240280"/>
            <a:ext cx="2286000" cy="23774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340" y="2240280"/>
            <a:ext cx="2194560" cy="23774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6820" y="2029963"/>
            <a:ext cx="2286005" cy="25877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2920" y="5167312"/>
            <a:ext cx="2354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ОБЕЗЬЯНКА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745" y="5167312"/>
            <a:ext cx="2002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КОТЁНОК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5999" y="5167312"/>
            <a:ext cx="2194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СЛОНИК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18073" y="5167312"/>
            <a:ext cx="1614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МЫШОНОК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950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летал на Луну?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1" y="1690688"/>
            <a:ext cx="2331720" cy="28117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899" y="1701642"/>
            <a:ext cx="2560320" cy="28117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6058" y="1690688"/>
            <a:ext cx="2194560" cy="28117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9880" y="1679734"/>
            <a:ext cx="2482858" cy="28227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4341" y="4918364"/>
            <a:ext cx="2331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ПОВАР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90899" y="4918364"/>
            <a:ext cx="256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6058" y="4918364"/>
            <a:ext cx="2194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39880" y="4918364"/>
            <a:ext cx="2482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519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журнале впервые опубликовали рассказ Николая Носова?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99" y="2377440"/>
            <a:ext cx="2377441" cy="2628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553" y="2377440"/>
            <a:ext cx="2334608" cy="2628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774" y="2377440"/>
            <a:ext cx="2491741" cy="2628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6387" y="2377440"/>
            <a:ext cx="2491741" cy="2628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499" y="5334000"/>
            <a:ext cx="2377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ВЕСЁЛЫЕ КАРТИНКИ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17553" y="5334000"/>
            <a:ext cx="2334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КРЕСТЬЯНКА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0774" y="5334000"/>
            <a:ext cx="2491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И ЗАКОН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06387" y="5458691"/>
            <a:ext cx="2491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МУРЗИЛКА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990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91491"/>
            <a:ext cx="10515600" cy="144087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ПОБЕДИЛА ДРУЖБА!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03418" y="2798618"/>
            <a:ext cx="61098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9758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83</Words>
  <Application>Microsoft Office PowerPoint</Application>
  <PresentationFormat>Широкоэкранный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Викторина  по рассказам  Николая Носова</vt:lpstr>
      <vt:lpstr>Кто напугал ребят в рассказе  «Тук-Тук-Тук»?</vt:lpstr>
      <vt:lpstr>Что готовили Мишка и Колька, когда остались на даче одни?</vt:lpstr>
      <vt:lpstr>Кто прятался под шляпой в рассказе «Живая шляпа»?</vt:lpstr>
      <vt:lpstr>Кто летал на Луну?</vt:lpstr>
      <vt:lpstr>В каком журнале впервые опубликовали рассказ Николая Носова?</vt:lpstr>
      <vt:lpstr>ПОБЕДИЛА ДРУЖБА!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по рассказам  Николая Носова</dc:title>
  <dc:creator>User</dc:creator>
  <cp:lastModifiedBy>User</cp:lastModifiedBy>
  <cp:revision>7</cp:revision>
  <dcterms:created xsi:type="dcterms:W3CDTF">2022-03-19T18:37:54Z</dcterms:created>
  <dcterms:modified xsi:type="dcterms:W3CDTF">2022-04-16T19:39:45Z</dcterms:modified>
</cp:coreProperties>
</file>