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hello_html_m31b148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43"/>
            <a:ext cx="9269760" cy="6825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47664" y="1700808"/>
            <a:ext cx="6652590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</a:rPr>
              <a:t>Клуб выходного дня </a:t>
            </a:r>
          </a:p>
          <a:p>
            <a:pPr algn="ctr"/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</a:rPr>
              <a:t>«Вместе веселее»</a:t>
            </a:r>
          </a:p>
          <a:p>
            <a:pPr algn="ctr"/>
            <a:r>
              <a:rPr lang="ru-RU" sz="3200" b="1" i="1" dirty="0" smtClean="0">
                <a:solidFill>
                  <a:srgbClr val="FF0000"/>
                </a:solidFill>
              </a:rPr>
              <a:t>В группе «</a:t>
            </a:r>
            <a:r>
              <a:rPr lang="ru-RU" sz="3200" b="1" i="1" dirty="0" err="1" smtClean="0">
                <a:solidFill>
                  <a:srgbClr val="FF0000"/>
                </a:solidFill>
              </a:rPr>
              <a:t>Капитошка</a:t>
            </a:r>
            <a:r>
              <a:rPr lang="ru-RU" sz="3200" b="1" i="1" dirty="0" smtClean="0">
                <a:solidFill>
                  <a:srgbClr val="FF0000"/>
                </a:solidFill>
              </a:rPr>
              <a:t>»</a:t>
            </a:r>
          </a:p>
          <a:p>
            <a:pPr algn="ctr"/>
            <a:r>
              <a:rPr lang="ru-RU" sz="3200" b="1" i="1" dirty="0" smtClean="0">
                <a:solidFill>
                  <a:srgbClr val="FF0000"/>
                </a:solidFill>
              </a:rPr>
              <a:t>Нетрадиционное мероприятие</a:t>
            </a:r>
          </a:p>
          <a:p>
            <a:pPr algn="ctr"/>
            <a:r>
              <a:rPr lang="ru-RU" sz="3200" b="1" i="1" dirty="0" smtClean="0">
                <a:solidFill>
                  <a:srgbClr val="FF0000"/>
                </a:solidFill>
              </a:rPr>
              <a:t> с родителями  «Это мой ребенок»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761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флешка\картинки\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1560" y="692696"/>
            <a:ext cx="446449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Цель: привлечь родителей к нетрадиционной </a:t>
            </a:r>
          </a:p>
          <a:p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</a:rPr>
              <a:t>ф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орме проведения досуга с детьми, способствовать</a:t>
            </a:r>
          </a:p>
          <a:p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</a:rPr>
              <a:t>о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бщению родителей между собой и детьми в </a:t>
            </a:r>
          </a:p>
          <a:p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</a:rPr>
              <a:t>н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еформальной обстановке, пропаганда семейных ценностей.</a:t>
            </a:r>
            <a:endParaRPr lang="ru-RU" sz="28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2106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флешка\картинки\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Игра «Моя семья»</a:t>
            </a:r>
            <a:endParaRPr lang="ru-RU" sz="28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050" name="Picture 2" descr="C:\Users\user\Desktop\фото дети\20191003_095243.jpg"/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50" t="23492" r="6910"/>
          <a:stretch/>
        </p:blipFill>
        <p:spPr bwMode="auto">
          <a:xfrm>
            <a:off x="1763688" y="404664"/>
            <a:ext cx="5855957" cy="4874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4015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флешка\картинки\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user\Desktop\20200123_17312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32656"/>
            <a:ext cx="6408712" cy="48065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47664" y="5373216"/>
            <a:ext cx="5102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Игра «Угадай мою ладошку, мама»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3056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флешка\картинки\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user\Desktop\20200123_17323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88640"/>
            <a:ext cx="7344816" cy="55086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35162" y="5877272"/>
            <a:ext cx="29617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Игра  «Привидение»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80836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флешка\картинки\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фото\20200124_174247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35" r="10814"/>
          <a:stretch/>
        </p:blipFill>
        <p:spPr bwMode="auto">
          <a:xfrm>
            <a:off x="4601375" y="836712"/>
            <a:ext cx="4538286" cy="3624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ser\Desktop\фото\20200124_170146 - копия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75" t="12248" r="11763" b="13049"/>
          <a:stretch/>
        </p:blipFill>
        <p:spPr bwMode="auto">
          <a:xfrm>
            <a:off x="1979712" y="2996952"/>
            <a:ext cx="4428341" cy="3640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user\Desktop\фото\20200124_180641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72" r="11018"/>
          <a:stretch/>
        </p:blipFill>
        <p:spPr bwMode="auto">
          <a:xfrm>
            <a:off x="0" y="0"/>
            <a:ext cx="3616036" cy="3674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006343" y="215062"/>
            <a:ext cx="33610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1"/>
                </a:solidFill>
                <a:latin typeface="+mj-lt"/>
                <a:cs typeface="Times New Roman" pitchFamily="18" charset="0"/>
              </a:rPr>
              <a:t>«Семейное дерево»</a:t>
            </a:r>
            <a:endParaRPr lang="ru-RU" sz="2800" b="1" dirty="0">
              <a:solidFill>
                <a:schemeClr val="accent1"/>
              </a:solidFill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111650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70</Words>
  <Application>Microsoft Office PowerPoint</Application>
  <PresentationFormat>Экран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9</cp:revision>
  <dcterms:created xsi:type="dcterms:W3CDTF">2020-01-23T09:31:06Z</dcterms:created>
  <dcterms:modified xsi:type="dcterms:W3CDTF">2020-01-28T02:11:50Z</dcterms:modified>
</cp:coreProperties>
</file>