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66" r:id="rId3"/>
    <p:sldId id="257" r:id="rId4"/>
    <p:sldId id="260" r:id="rId5"/>
    <p:sldId id="267" r:id="rId6"/>
    <p:sldId id="275" r:id="rId7"/>
    <p:sldId id="276" r:id="rId8"/>
    <p:sldId id="268" r:id="rId9"/>
    <p:sldId id="270" r:id="rId10"/>
    <p:sldId id="271" r:id="rId11"/>
    <p:sldId id="278" r:id="rId12"/>
    <p:sldId id="273" r:id="rId13"/>
    <p:sldId id="274" r:id="rId14"/>
    <p:sldId id="277" r:id="rId15"/>
    <p:sldId id="26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92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7BFF-7984-4973-944B-C38603DD333E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11F9-E4FB-442A-89D1-7DBD9EE93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580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7BFF-7984-4973-944B-C38603DD333E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11F9-E4FB-442A-89D1-7DBD9EE93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943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7BFF-7984-4973-944B-C38603DD333E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11F9-E4FB-442A-89D1-7DBD9EE93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088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7BFF-7984-4973-944B-C38603DD333E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11F9-E4FB-442A-89D1-7DBD9EE93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481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7BFF-7984-4973-944B-C38603DD333E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11F9-E4FB-442A-89D1-7DBD9EE93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312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7BFF-7984-4973-944B-C38603DD333E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11F9-E4FB-442A-89D1-7DBD9EE93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64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7BFF-7984-4973-944B-C38603DD333E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11F9-E4FB-442A-89D1-7DBD9EE93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058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7BFF-7984-4973-944B-C38603DD333E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11F9-E4FB-442A-89D1-7DBD9EE93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932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7BFF-7984-4973-944B-C38603DD333E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11F9-E4FB-442A-89D1-7DBD9EE93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836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7BFF-7984-4973-944B-C38603DD333E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11F9-E4FB-442A-89D1-7DBD9EE93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722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7BFF-7984-4973-944B-C38603DD333E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D11F9-E4FB-442A-89D1-7DBD9EE93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633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17BFF-7984-4973-944B-C38603DD333E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D11F9-E4FB-442A-89D1-7DBD9EE93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892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Фото «Собор Вознесения Господня в Вознесенском монастыре Смоленска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cdn.culture.ru/c/92196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cdn.culture.ru/c/92196.webp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dynamic-media-cdn.tripadvisor.com/media/photo-o/08/7d/19/53/caption.jpg?w=1200&amp;h=-1&amp;s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12771"/>
            <a:ext cx="8780767" cy="5875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0" y="5976397"/>
            <a:ext cx="916949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Спасо</a:t>
            </a:r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– Вознесенский монастырь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1380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И</a:t>
            </a:r>
            <a:r>
              <a:rPr lang="ru-RU" dirty="0"/>
              <a:t> </a:t>
            </a:r>
            <a:r>
              <a:rPr lang="ru-RU" b="1" i="1" dirty="0"/>
              <a:t>надвратная церковь </a:t>
            </a:r>
            <a:r>
              <a:rPr lang="ru-RU" b="1" i="1" dirty="0" err="1"/>
              <a:t>Ахтырской</a:t>
            </a:r>
            <a:r>
              <a:rPr lang="ru-RU" b="1" i="1" dirty="0"/>
              <a:t> Божьей Матери</a:t>
            </a:r>
            <a:r>
              <a:rPr lang="ru-RU" dirty="0"/>
              <a:t> (1830 г., архитектор </a:t>
            </a:r>
            <a:r>
              <a:rPr lang="ru-RU" dirty="0" err="1"/>
              <a:t>Альшевский</a:t>
            </a:r>
            <a:r>
              <a:rPr lang="ru-RU" dirty="0"/>
              <a:t>), ее фасад, цоколь которого оформлен широким рустом, выходит на улицу Козлова (бывшую Малую Вознесенскую).</a:t>
            </a:r>
          </a:p>
        </p:txBody>
      </p:sp>
      <p:pic>
        <p:nvPicPr>
          <p:cNvPr id="8194" name="Picture 2" descr="https://pp.userapi.com/c638521/v638521285/741f0/B7VqQ4by5T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996952"/>
            <a:ext cx="4799856" cy="3599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4853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1"/>
            <a:ext cx="8229600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 годы Великой Отечественной войны собор сильно пострадал.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6386" name="Picture 2" descr="Смоленская область, Смоленск, город, Смоленск. Вознесенский монастырь. Собор Вознесения Господня, фотография. архивная фотография, Фото 1941 г. с аукциона e-bay.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6624736" cy="463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35896" y="6212960"/>
            <a:ext cx="1375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Фото 1941 г.</a:t>
            </a:r>
          </a:p>
        </p:txBody>
      </p:sp>
    </p:spTree>
    <p:extLst>
      <p:ext uri="{BB962C8B-B14F-4D97-AF65-F5344CB8AC3E}">
        <p14:creationId xmlns:p14="http://schemas.microsoft.com/office/powerpoint/2010/main" val="1076421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4248472" cy="5904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	Так выглядела колокольня </a:t>
            </a:r>
            <a:r>
              <a:rPr lang="ru-RU" dirty="0"/>
              <a:t>Вознесенского монастыря 1942—1943</a:t>
            </a:r>
            <a:r>
              <a:rPr lang="ru-RU" dirty="0" smtClean="0"/>
              <a:t>, во </a:t>
            </a:r>
            <a:r>
              <a:rPr lang="ru-RU" dirty="0"/>
              <a:t>время немецкой оккупации</a:t>
            </a:r>
            <a:r>
              <a:rPr lang="ru-RU" dirty="0" smtClean="0"/>
              <a:t>. 	Отреставрирован лишь в 1968-1969гг.</a:t>
            </a:r>
            <a:endParaRPr lang="ru-RU" dirty="0"/>
          </a:p>
        </p:txBody>
      </p:sp>
      <p:pic>
        <p:nvPicPr>
          <p:cNvPr id="10242" name="Picture 2" descr="Смоленская область, Смоленск, город, Смоленск. Вознесенский монастырь, фотография. архивная фотография, Колокольня Вознесенского монастыря 1942—1943,Во время немецкой оккупации. с сайта https://pastvu.com/p/3021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020" y="116632"/>
            <a:ext cx="4668468" cy="6519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261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6632"/>
            <a:ext cx="8229600" cy="240486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2800" dirty="0" smtClean="0"/>
              <a:t>На данный момент новая звонница насчитывает 14 колоколов и является самой большой в Смоленской епархии. </a:t>
            </a:r>
          </a:p>
          <a:p>
            <a:pPr marL="0" indent="0">
              <a:buNone/>
            </a:pPr>
            <a:r>
              <a:rPr lang="ru-RU" sz="2800" dirty="0" smtClean="0"/>
              <a:t>	Самый большой колокол весит 5 тонн, а общий вес звонницы составляет более 10 тонн.</a:t>
            </a:r>
            <a:endParaRPr lang="ru-RU" sz="2800" dirty="0"/>
          </a:p>
        </p:txBody>
      </p:sp>
      <p:pic>
        <p:nvPicPr>
          <p:cNvPr id="15362" name="Picture 2" descr="Вознесенский женский монастырь в Смоленске, колокола перед поднятием на колокольню Вознесенского собора. Фотография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16858"/>
            <a:ext cx="4139679" cy="275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5474920"/>
            <a:ext cx="3960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Колокола </a:t>
            </a:r>
            <a:r>
              <a:rPr lang="ru-RU" b="1" dirty="0"/>
              <a:t>перед поднятием </a:t>
            </a:r>
            <a:endParaRPr lang="ru-RU" b="1" dirty="0" smtClean="0"/>
          </a:p>
          <a:p>
            <a:r>
              <a:rPr lang="ru-RU" b="1" dirty="0" smtClean="0"/>
              <a:t>на </a:t>
            </a:r>
            <a:r>
              <a:rPr lang="ru-RU" b="1" dirty="0"/>
              <a:t>колокольню Вознесенского </a:t>
            </a:r>
            <a:r>
              <a:rPr lang="ru-RU" b="1" dirty="0" smtClean="0"/>
              <a:t>собора. 13 </a:t>
            </a:r>
            <a:r>
              <a:rPr lang="ru-RU" b="1" dirty="0"/>
              <a:t>декабря 2009 года</a:t>
            </a:r>
          </a:p>
        </p:txBody>
      </p:sp>
      <p:pic>
        <p:nvPicPr>
          <p:cNvPr id="15364" name="Picture 4" descr="Спасо-Вознесенский женский монастырь г. Смоленска / Монастырский вестник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12"/>
          <a:stretch/>
        </p:blipFill>
        <p:spPr bwMode="auto">
          <a:xfrm>
            <a:off x="4716016" y="2564904"/>
            <a:ext cx="4243938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9475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116632"/>
            <a:ext cx="432048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	В начале сентября 2010г. Был освящен и установлен главный купольный крест </a:t>
            </a:r>
            <a:r>
              <a:rPr lang="ru-RU" sz="2400" dirty="0" err="1" smtClean="0"/>
              <a:t>Спасо</a:t>
            </a:r>
            <a:r>
              <a:rPr lang="ru-RU" sz="2400" dirty="0" smtClean="0"/>
              <a:t>-Вознесенского женского монастыря, который имеет 4 метра в высоту и 3 метра в ширину.</a:t>
            </a:r>
            <a:endParaRPr lang="ru-RU" sz="2400" dirty="0"/>
          </a:p>
        </p:txBody>
      </p:sp>
      <p:pic>
        <p:nvPicPr>
          <p:cNvPr id="13314" name="Picture 2" descr="https://pp.userapi.com/c639619/v639619580/44343/5UMdXroAG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388843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oldboy.icnet.ru/SITE_2103/MY_SITE/Monast/!BIG/VOZ_MON_SMO/KR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792533"/>
            <a:ext cx="2952328" cy="393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8704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877272"/>
            <a:ext cx="8229600" cy="75294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 монастыре совершаются богослужения.</a:t>
            </a:r>
            <a:endParaRPr lang="ru-RU" dirty="0"/>
          </a:p>
        </p:txBody>
      </p:sp>
      <p:pic>
        <p:nvPicPr>
          <p:cNvPr id="4" name="Picture 8" descr="вознесенский монастырь смоленск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6632"/>
            <a:ext cx="7425854" cy="571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73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801" y="4885184"/>
            <a:ext cx="8342032" cy="1972816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/>
              <a:t>Небольшой, очень уютный монастырь с интересной историей - монастырь основан иезуитами, потом передан православным, а нынешний Вознесенский собор возведен по указу Перта I и стал одним из последних каменных зданий за пределами Петербурга.</a:t>
            </a:r>
          </a:p>
        </p:txBody>
      </p:sp>
      <p:pic>
        <p:nvPicPr>
          <p:cNvPr id="4098" name="Picture 2" descr="Смоленская область, Смоленск, город, Смоленск. Вознесенский монастырь, фотография. фасад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1"/>
            <a:ext cx="8013255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095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293096"/>
            <a:ext cx="8229600" cy="236572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Собор </a:t>
            </a:r>
            <a:r>
              <a:rPr lang="ru-RU" dirty="0"/>
              <a:t>Вознесенского монастыря построен в 1697 г. «по личному указу Петра I» </a:t>
            </a:r>
            <a:r>
              <a:rPr lang="ru-RU" dirty="0" smtClean="0"/>
              <a:t>                     (</a:t>
            </a:r>
            <a:r>
              <a:rPr lang="ru-RU" dirty="0"/>
              <a:t>так на мемориальной доске),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а</a:t>
            </a:r>
            <a:r>
              <a:rPr lang="ru-RU" dirty="0"/>
              <a:t> по легенде — и по его чертежам.</a:t>
            </a:r>
          </a:p>
        </p:txBody>
      </p:sp>
      <p:pic>
        <p:nvPicPr>
          <p:cNvPr id="2050" name="Picture 2" descr="Смоленская область, Смоленск, город, Смоленск. Вознесенский монастырь, фотография. архивная фотография, Фото из журнала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577661" cy="3941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Спасо - Вознесенский женский монастырь (Смоленск - Смоленская область)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8" t="4386" r="22783" b="20692"/>
          <a:stretch/>
        </p:blipFill>
        <p:spPr bwMode="auto">
          <a:xfrm>
            <a:off x="5004048" y="702631"/>
            <a:ext cx="3987210" cy="2913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412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424936" cy="312494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	В начале XVIII в. благоустройству монастыря особенно содействовала игуменья Марфа </a:t>
            </a:r>
            <a:r>
              <a:rPr lang="ru-RU" dirty="0" err="1" smtClean="0"/>
              <a:t>Рыдванская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	Во</a:t>
            </a:r>
            <a:r>
              <a:rPr lang="ru-RU" dirty="0"/>
              <a:t> время пребывания Петра Великого в Смоленске в 1695 г. игуменья просила Петра пощадить преступников, приговоренных к смертной казни.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	Бросившись </a:t>
            </a:r>
            <a:r>
              <a:rPr lang="ru-RU" dirty="0"/>
              <a:t>в ноги царю, она умоляла его пощадить стрельцов. Говорят, что игуменья сумела поселить мир в душе государя, и тот объявил через своего ординарца, что Бог и царь даруют стрельцам прощение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/>
              <a:t>    Вот так и не состоялось в Смоленске</a:t>
            </a:r>
            <a:r>
              <a:rPr lang="ru-RU" b="1" i="1" dirty="0"/>
              <a:t> «Утро стрелецкой казни»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5122" name="Picture 2" descr="https://upload.wikimedia.org/wikipedia/commons/thumb/c/c7/Surikov_streltsi.jpg/1024px-Surikov_strelts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18"/>
          <a:stretch/>
        </p:blipFill>
        <p:spPr bwMode="auto">
          <a:xfrm>
            <a:off x="971600" y="3395031"/>
            <a:ext cx="7200800" cy="313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9126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Пётр I в Смоленске (читать подробнее ↓)... | Интересный контент в группе ◊  СМОЛЕНСК ГУБЕРНСКИЙ ◊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5" t="4466" r="4270" b="6104"/>
          <a:stretch/>
        </p:blipFill>
        <p:spPr bwMode="auto">
          <a:xfrm>
            <a:off x="3729518" y="3010328"/>
            <a:ext cx="5383659" cy="3688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0"/>
            <a:ext cx="8589640" cy="6741368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dirty="0" smtClean="0"/>
              <a:t>	</a:t>
            </a:r>
            <a:r>
              <a:rPr lang="ru-RU" sz="3000" dirty="0" smtClean="0"/>
              <a:t>Государь приказал Измайлову объявить осужденным, что Бог и государь дают им прощение. Толпа обратилась к окнам квартиры царя и огласила воздух криками восторга и благодарности. Петр I, тронутый таким оборотом дела, предложил игуменье просить у него, чего она желает. Тогда в знак милости, она просила его соорудить вместо деревянной, клонящейся к разрушению храм, каменный.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3000" dirty="0" smtClean="0"/>
              <a:t>	Государь начертал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3000" dirty="0" smtClean="0"/>
              <a:t> собственноручно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3000" dirty="0" smtClean="0"/>
              <a:t> план для двухэтажного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3000" dirty="0" smtClean="0"/>
              <a:t> храма и велел выдать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3000" dirty="0" smtClean="0"/>
              <a:t>как сумму, так и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3000" dirty="0" smtClean="0"/>
              <a:t> материал, необходимый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3000" dirty="0" smtClean="0"/>
              <a:t>для этого.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088376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60762" y="188640"/>
            <a:ext cx="4572000" cy="65556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/>
              <a:t>После заключения </a:t>
            </a:r>
            <a:r>
              <a:rPr lang="ru-RU" sz="2800" dirty="0" err="1"/>
              <a:t>Андрусовского</a:t>
            </a:r>
            <a:r>
              <a:rPr lang="ru-RU" sz="2800" dirty="0"/>
              <a:t> мира 1667 года в Смоленск из Москвы был переведен стрелецкий полковник </a:t>
            </a:r>
            <a:r>
              <a:rPr lang="ru-RU" sz="2800" b="1" i="1" dirty="0"/>
              <a:t>Кирилла </a:t>
            </a:r>
            <a:r>
              <a:rPr lang="ru-RU" sz="2800" b="1" i="1" dirty="0" err="1"/>
              <a:t>Полуэктович</a:t>
            </a:r>
            <a:r>
              <a:rPr lang="ru-RU" sz="2800" b="1" i="1" dirty="0"/>
              <a:t> Нарышкин</a:t>
            </a:r>
            <a:r>
              <a:rPr lang="ru-RU" sz="2800" dirty="0"/>
              <a:t>, дед Петра I по материнской линии. Может быть, поэтому и возникла легенда, что будущая мать Петра, </a:t>
            </a:r>
            <a:r>
              <a:rPr lang="ru-RU" sz="2800" b="1" i="1" dirty="0"/>
              <a:t>Наталья Кирилловна Нарышкина</a:t>
            </a:r>
            <a:r>
              <a:rPr lang="ru-RU" sz="2800" dirty="0"/>
              <a:t>, училась грамоте здесь, в смоленском женском Вознесенском монастыре.</a:t>
            </a:r>
          </a:p>
        </p:txBody>
      </p:sp>
      <p:pic>
        <p:nvPicPr>
          <p:cNvPr id="11266" name="Picture 2" descr="https://upload.wikimedia.org/wikipedia/commons/f/f0/Natalia_Naryshkina_by_anonymous_%2817-18_c.%2C_Yaroslavl_museum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28" y="116632"/>
            <a:ext cx="4191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6021288"/>
            <a:ext cx="3659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Наталья Кирилловна Нарышкина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9939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9024" y="5025496"/>
            <a:ext cx="87849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	В мае </a:t>
            </a:r>
            <a:r>
              <a:rPr lang="ru-RU" sz="2800" dirty="0"/>
              <a:t>1693 года по особому указу этих государей в Смоленск приехал московский зодчий </a:t>
            </a:r>
            <a:r>
              <a:rPr lang="ru-RU" sz="2800" b="1" i="1" dirty="0"/>
              <a:t>Осип Старцев</a:t>
            </a:r>
            <a:r>
              <a:rPr lang="ru-RU" sz="2800" dirty="0"/>
              <a:t>, которому были даны образец и чертеж для возведения каменного монастырского собора.</a:t>
            </a:r>
          </a:p>
        </p:txBody>
      </p:sp>
      <p:pic>
        <p:nvPicPr>
          <p:cNvPr id="12290" name="Picture 2" descr="http://player.myshared.ru/6/561125/slides/slide_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4" t="14382" r="20408" b="9513"/>
          <a:stretch/>
        </p:blipFill>
        <p:spPr bwMode="auto">
          <a:xfrm>
            <a:off x="894137" y="-99392"/>
            <a:ext cx="6996701" cy="521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263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299709"/>
            <a:ext cx="4042792" cy="636965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	Строительство </a:t>
            </a:r>
            <a:r>
              <a:rPr lang="ru-RU" dirty="0"/>
              <a:t>собора было закончено в 1700 году.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   В облике этого храма, как в зеркале, отразились эстетические вкусы нового, петровского времени: соборная церковь, гладь стен которой украшена лишь восьмигранными окнами, строга, почти лишена декора и в то же время импозантна.</a:t>
            </a:r>
          </a:p>
        </p:txBody>
      </p:sp>
      <p:pic>
        <p:nvPicPr>
          <p:cNvPr id="6146" name="Picture 2" descr="https://pp.userapi.com/c639619/v639619681/38b73/2c3eRtTxq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224469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111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42493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Ансамбль Вознесенского монастыря сегодня дополняют </a:t>
            </a:r>
            <a:r>
              <a:rPr lang="ru-RU" b="1" i="1" dirty="0"/>
              <a:t>Екатерининская придельная церковь </a:t>
            </a:r>
            <a:r>
              <a:rPr lang="ru-RU" dirty="0"/>
              <a:t>– памятник раннего классицизма (1787 г</a:t>
            </a:r>
            <a:r>
              <a:rPr lang="ru-RU" dirty="0" smtClean="0"/>
              <a:t>.)</a:t>
            </a:r>
            <a:endParaRPr lang="ru-RU" dirty="0"/>
          </a:p>
        </p:txBody>
      </p:sp>
      <p:pic>
        <p:nvPicPr>
          <p:cNvPr id="7170" name="Picture 2" descr="https://pp.userapi.com/c639619/v639619681/38baf/X9rT9niNpt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606721"/>
            <a:ext cx="6120680" cy="4078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583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99</Words>
  <Application>Microsoft Office PowerPoint</Application>
  <PresentationFormat>Экран (4:3)</PresentationFormat>
  <Paragraphs>33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2022-04-07T17:04:54Z</dcterms:created>
  <dcterms:modified xsi:type="dcterms:W3CDTF">2022-04-07T18:16:53Z</dcterms:modified>
</cp:coreProperties>
</file>