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1990AA-FA23-41E6-B1FB-BF78296F87D8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830FE7-BA4F-48A1-A974-F1382727FE0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89;&#1082;&#1072;&#1079;&#1082;&#1072;%20&#1086;%20&#1074;&#1091;&#1083;&#1082;&#1072;&#1085;&#1077;.mp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92;&#1080;&#1082;&#1089;&#1080;&#1082;&#1080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95;&#1091;&#1076;&#1072;&#1082;&#1086;&#1074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8;&#1072;&#1090;&#1100;&#1103;&#1085;&#1072;\Desktop\&#1092;&#1080;&#1079;&#1084;&#1080;&#1085;&#1091;&#1090;&#1082;&#1072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конкурс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605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84976" cy="633670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казка о вулкане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352928" cy="6210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rupting-cartoon-volcano-145113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86" t="6794" r="2586" b="7151"/>
          <a:stretch>
            <a:fillRect/>
          </a:stretch>
        </p:blipFill>
        <p:spPr>
          <a:xfrm>
            <a:off x="179512" y="188640"/>
            <a:ext cx="8784976" cy="6480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Татьяна\Downloads\5d74c48dd26fb39b4b6f88e64d0ad1fc--d-blogspot-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3168352" cy="3030598"/>
          </a:xfrm>
          <a:prstGeom prst="rect">
            <a:avLst/>
          </a:prstGeom>
          <a:noFill/>
        </p:spPr>
      </p:pic>
      <p:pic>
        <p:nvPicPr>
          <p:cNvPr id="4101" name="Picture 5" descr="C:\Users\Татьяна\Downloads\7d81e27999849a77e5317f2f22c7d8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6632"/>
            <a:ext cx="3096344" cy="3014969"/>
          </a:xfrm>
          <a:prstGeom prst="rect">
            <a:avLst/>
          </a:prstGeom>
          <a:noFill/>
        </p:spPr>
      </p:pic>
      <p:pic>
        <p:nvPicPr>
          <p:cNvPr id="4102" name="Picture 6" descr="C:\Users\Татьяна\Downloads\203a8d6f6b3e068f1c2fa0941d4df5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79608"/>
            <a:ext cx="3114642" cy="3073728"/>
          </a:xfrm>
          <a:prstGeom prst="rect">
            <a:avLst/>
          </a:prstGeom>
          <a:noFill/>
        </p:spPr>
      </p:pic>
      <p:pic>
        <p:nvPicPr>
          <p:cNvPr id="4103" name="Picture 7" descr="C:\Users\Татьяна\Downloads\aabe923ee0f6aef80f570cc8a44b242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5600" y="3323817"/>
            <a:ext cx="3190856" cy="3201527"/>
          </a:xfrm>
          <a:prstGeom prst="rect">
            <a:avLst/>
          </a:prstGeom>
          <a:noFill/>
        </p:spPr>
      </p:pic>
      <p:pic>
        <p:nvPicPr>
          <p:cNvPr id="4104" name="Picture 8" descr="C:\Users\Татьяна\Downloads\img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276872"/>
            <a:ext cx="271193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конкурс\hello_html_488a59a6.jpg"/>
          <p:cNvPicPr>
            <a:picLocks noChangeAspect="1" noChangeArrowheads="1"/>
          </p:cNvPicPr>
          <p:nvPr/>
        </p:nvPicPr>
        <p:blipFill>
          <a:blip r:embed="rId2" cstate="print"/>
          <a:srcRect l="30155" t="2961" r="15980"/>
          <a:stretch>
            <a:fillRect/>
          </a:stretch>
        </p:blipFill>
        <p:spPr bwMode="auto">
          <a:xfrm>
            <a:off x="251520" y="188640"/>
            <a:ext cx="3096344" cy="30963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3075" name="Picture 3" descr="C:\Users\Татьяна\Desktop\конкурс\original.jpg"/>
          <p:cNvPicPr>
            <a:picLocks noChangeAspect="1" noChangeArrowheads="1"/>
          </p:cNvPicPr>
          <p:nvPr/>
        </p:nvPicPr>
        <p:blipFill>
          <a:blip r:embed="rId3" cstate="print"/>
          <a:srcRect l="20597" r="12463"/>
          <a:stretch>
            <a:fillRect/>
          </a:stretch>
        </p:blipFill>
        <p:spPr bwMode="auto">
          <a:xfrm>
            <a:off x="5580112" y="174320"/>
            <a:ext cx="3168352" cy="3038656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</p:pic>
      <p:pic>
        <p:nvPicPr>
          <p:cNvPr id="3076" name="Picture 4" descr="C:\Users\Татьяна\Desktop\конкурс\6DodK2j4PUI.jpg"/>
          <p:cNvPicPr>
            <a:picLocks noChangeAspect="1" noChangeArrowheads="1"/>
          </p:cNvPicPr>
          <p:nvPr/>
        </p:nvPicPr>
        <p:blipFill>
          <a:blip r:embed="rId4" cstate="print"/>
          <a:srcRect r="13223"/>
          <a:stretch>
            <a:fillRect/>
          </a:stretch>
        </p:blipFill>
        <p:spPr bwMode="auto">
          <a:xfrm>
            <a:off x="251520" y="3501008"/>
            <a:ext cx="3192355" cy="288032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3077" name="Picture 5" descr="C:\Users\Татьяна\Desktop\конкурс\7-63.jpg"/>
          <p:cNvPicPr>
            <a:picLocks noChangeAspect="1" noChangeArrowheads="1"/>
          </p:cNvPicPr>
          <p:nvPr/>
        </p:nvPicPr>
        <p:blipFill>
          <a:blip r:embed="rId5" cstate="print"/>
          <a:srcRect l="27316" r="13997"/>
          <a:stretch>
            <a:fillRect/>
          </a:stretch>
        </p:blipFill>
        <p:spPr bwMode="auto">
          <a:xfrm>
            <a:off x="5580112" y="3501009"/>
            <a:ext cx="3168352" cy="302433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3078" name="Picture 6" descr="C:\Users\Татьяна\Desktop\конкурс\если рядом фиксики.png"/>
          <p:cNvPicPr>
            <a:picLocks noChangeAspect="1" noChangeArrowheads="1"/>
          </p:cNvPicPr>
          <p:nvPr/>
        </p:nvPicPr>
        <p:blipFill>
          <a:blip r:embed="rId6" cstate="print"/>
          <a:srcRect l="14407" t="13123" r="17255"/>
          <a:stretch>
            <a:fillRect/>
          </a:stretch>
        </p:blipFill>
        <p:spPr bwMode="auto">
          <a:xfrm>
            <a:off x="2771800" y="1988841"/>
            <a:ext cx="3240360" cy="3180736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6" name="фиксик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476672"/>
            <a:ext cx="8496944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Татьяна\Downloads\5d74c48dd26fb39b4b6f88e64d0ad1fc--d-blogspot-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3168352" cy="3030598"/>
          </a:xfrm>
          <a:prstGeom prst="rect">
            <a:avLst/>
          </a:prstGeom>
          <a:noFill/>
        </p:spPr>
      </p:pic>
      <p:pic>
        <p:nvPicPr>
          <p:cNvPr id="4101" name="Picture 5" descr="C:\Users\Татьяна\Downloads\7d81e27999849a77e5317f2f22c7d8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6632"/>
            <a:ext cx="3096344" cy="3014969"/>
          </a:xfrm>
          <a:prstGeom prst="rect">
            <a:avLst/>
          </a:prstGeom>
          <a:noFill/>
        </p:spPr>
      </p:pic>
      <p:pic>
        <p:nvPicPr>
          <p:cNvPr id="4102" name="Picture 6" descr="C:\Users\Татьяна\Downloads\203a8d6f6b3e068f1c2fa0941d4df5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79608"/>
            <a:ext cx="3114642" cy="3073728"/>
          </a:xfrm>
          <a:prstGeom prst="rect">
            <a:avLst/>
          </a:prstGeom>
          <a:noFill/>
        </p:spPr>
      </p:pic>
      <p:pic>
        <p:nvPicPr>
          <p:cNvPr id="4103" name="Picture 7" descr="C:\Users\Татьяна\Downloads\aabe923ee0f6aef80f570cc8a44b242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5600" y="3323817"/>
            <a:ext cx="3190856" cy="3201527"/>
          </a:xfrm>
          <a:prstGeom prst="rect">
            <a:avLst/>
          </a:prstGeom>
          <a:noFill/>
        </p:spPr>
      </p:pic>
      <p:pic>
        <p:nvPicPr>
          <p:cNvPr id="4104" name="Picture 8" descr="C:\Users\Татьяна\Downloads\img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276872"/>
            <a:ext cx="271193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чудаков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Татьяна\Downloads\5d74c48dd26fb39b4b6f88e64d0ad1fc--d-blogspot-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3168352" cy="3030598"/>
          </a:xfrm>
          <a:prstGeom prst="rect">
            <a:avLst/>
          </a:prstGeom>
          <a:noFill/>
        </p:spPr>
      </p:pic>
      <p:pic>
        <p:nvPicPr>
          <p:cNvPr id="4101" name="Picture 5" descr="C:\Users\Татьяна\Downloads\7d81e27999849a77e5317f2f22c7d8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6632"/>
            <a:ext cx="3096344" cy="3014969"/>
          </a:xfrm>
          <a:prstGeom prst="rect">
            <a:avLst/>
          </a:prstGeom>
          <a:noFill/>
        </p:spPr>
      </p:pic>
      <p:pic>
        <p:nvPicPr>
          <p:cNvPr id="4102" name="Picture 6" descr="C:\Users\Татьяна\Downloads\203a8d6f6b3e068f1c2fa0941d4df5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79608"/>
            <a:ext cx="3114642" cy="3073728"/>
          </a:xfrm>
          <a:prstGeom prst="rect">
            <a:avLst/>
          </a:prstGeom>
          <a:noFill/>
        </p:spPr>
      </p:pic>
      <p:pic>
        <p:nvPicPr>
          <p:cNvPr id="4103" name="Picture 7" descr="C:\Users\Татьяна\Downloads\aabe923ee0f6aef80f570cc8a44b242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5600" y="3323817"/>
            <a:ext cx="3190856" cy="3201527"/>
          </a:xfrm>
          <a:prstGeom prst="rect">
            <a:avLst/>
          </a:prstGeom>
          <a:noFill/>
        </p:spPr>
      </p:pic>
      <p:pic>
        <p:nvPicPr>
          <p:cNvPr id="4104" name="Picture 8" descr="C:\Users\Татьяна\Downloads\img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276872"/>
            <a:ext cx="271193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минут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8496944" cy="599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Татьяна\Downloads\5d74c48dd26fb39b4b6f88e64d0ad1fc--d-blogspot-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3168352" cy="3030598"/>
          </a:xfrm>
          <a:prstGeom prst="rect">
            <a:avLst/>
          </a:prstGeom>
          <a:noFill/>
        </p:spPr>
      </p:pic>
      <p:pic>
        <p:nvPicPr>
          <p:cNvPr id="4101" name="Picture 5" descr="C:\Users\Татьяна\Downloads\7d81e27999849a77e5317f2f22c7d8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6632"/>
            <a:ext cx="3096344" cy="3014969"/>
          </a:xfrm>
          <a:prstGeom prst="rect">
            <a:avLst/>
          </a:prstGeom>
          <a:noFill/>
        </p:spPr>
      </p:pic>
      <p:pic>
        <p:nvPicPr>
          <p:cNvPr id="4102" name="Picture 6" descr="C:\Users\Татьяна\Downloads\203a8d6f6b3e068f1c2fa0941d4df5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79608"/>
            <a:ext cx="3114642" cy="3073728"/>
          </a:xfrm>
          <a:prstGeom prst="rect">
            <a:avLst/>
          </a:prstGeom>
          <a:noFill/>
        </p:spPr>
      </p:pic>
      <p:pic>
        <p:nvPicPr>
          <p:cNvPr id="4103" name="Picture 7" descr="C:\Users\Татьяна\Downloads\aabe923ee0f6aef80f570cc8a44b242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5600" y="3323817"/>
            <a:ext cx="3190856" cy="3201527"/>
          </a:xfrm>
          <a:prstGeom prst="rect">
            <a:avLst/>
          </a:prstGeom>
          <a:noFill/>
        </p:spPr>
      </p:pic>
      <p:pic>
        <p:nvPicPr>
          <p:cNvPr id="4104" name="Picture 8" descr="C:\Users\Татьяна\Downloads\img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276872"/>
            <a:ext cx="271193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ави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96944" cy="624312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000000"/>
      </a:dk1>
      <a:lt1>
        <a:srgbClr val="00B0F0"/>
      </a:lt1>
      <a:dk2>
        <a:srgbClr val="7030A0"/>
      </a:dk2>
      <a:lt2>
        <a:srgbClr val="FFC000"/>
      </a:lt2>
      <a:accent1>
        <a:srgbClr val="92D050"/>
      </a:accent1>
      <a:accent2>
        <a:srgbClr val="C00000"/>
      </a:accent2>
      <a:accent3>
        <a:srgbClr val="00B050"/>
      </a:accent3>
      <a:accent4>
        <a:srgbClr val="FE19FF"/>
      </a:accent4>
      <a:accent5>
        <a:srgbClr val="4BACC6"/>
      </a:accent5>
      <a:accent6>
        <a:srgbClr val="B2A2C7"/>
      </a:accent6>
      <a:hlink>
        <a:srgbClr val="0000FF"/>
      </a:hlink>
      <a:folHlink>
        <a:srgbClr val="66FF66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1</Words>
  <Application>Microsoft Office PowerPoint</Application>
  <PresentationFormat>Экран (4:3)</PresentationFormat>
  <Paragraphs>1</Paragraphs>
  <Slides>13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18</cp:revision>
  <dcterms:created xsi:type="dcterms:W3CDTF">2022-04-05T13:53:29Z</dcterms:created>
  <dcterms:modified xsi:type="dcterms:W3CDTF">2022-04-05T16:51:00Z</dcterms:modified>
</cp:coreProperties>
</file>