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8" r:id="rId2"/>
    <p:sldId id="300" r:id="rId3"/>
    <p:sldId id="334" r:id="rId4"/>
    <p:sldId id="335" r:id="rId5"/>
    <p:sldId id="336" r:id="rId6"/>
    <p:sldId id="337" r:id="rId7"/>
    <p:sldId id="338" r:id="rId8"/>
    <p:sldId id="302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8" r:id="rId23"/>
    <p:sldId id="319" r:id="rId24"/>
    <p:sldId id="320" r:id="rId25"/>
    <p:sldId id="321" r:id="rId26"/>
    <p:sldId id="339" r:id="rId27"/>
    <p:sldId id="340" r:id="rId28"/>
    <p:sldId id="32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2" autoAdjust="0"/>
    <p:restoredTop sz="86456" autoAdjust="0"/>
  </p:normalViewPr>
  <p:slideViewPr>
    <p:cSldViewPr>
      <p:cViewPr varScale="1">
        <p:scale>
          <a:sx n="100" d="100"/>
          <a:sy n="100" d="100"/>
        </p:scale>
        <p:origin x="603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86"/>
    </p:cViewPr>
  </p:sorterViewPr>
  <p:notesViewPr>
    <p:cSldViewPr>
      <p:cViewPr varScale="1">
        <p:scale>
          <a:sx n="54" d="100"/>
          <a:sy n="54" d="100"/>
        </p:scale>
        <p:origin x="-251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D4967-1CDE-4A22-8F7D-8B80FD7922F4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5DF1F-4C7E-4A13-8635-96AD1239E3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A19B43-558D-4AC7-BF49-4B12C07CF71E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24E75-071B-4B18-9A4A-D4181E848415}" type="datetimeFigureOut">
              <a:rPr lang="ru-RU" smtClean="0"/>
              <a:pPr/>
              <a:t>16.04.2022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F031D-2ED4-44BF-AB1F-FAA1CB437B4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17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9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4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6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0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4.pn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6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37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8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39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41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2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4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6.jpeg" Type="http://schemas.openxmlformats.org/officeDocument/2006/relationships/image"/></Relationships>
</file>

<file path=ppt/slides/_rels/slide25.xml.rels><?xml version="1.0" encoding="UTF-8" standalone="yes" ?><Relationships xmlns="http://schemas.openxmlformats.org/package/2006/relationships"><Relationship Id="rId3" Target="../media/image4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8.jpeg" Type="http://schemas.openxmlformats.org/officeDocument/2006/relationships/image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7" Target="../media/image13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6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92896"/>
          </a:xfrm>
        </p:spPr>
        <p:txBody>
          <a:bodyPr>
            <a:noAutofit/>
          </a:bodyPr>
          <a:lstStyle/>
          <a:p>
            <a:pPr algn="ctr"/>
            <a:r>
              <a:rPr lang="ru-RU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Интеллектуальный конкурс «Умники и Умницы»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571184" cy="4065315"/>
          </a:xfrm>
        </p:spPr>
        <p:txBody>
          <a:bodyPr>
            <a:normAutofit fontScale="700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>
              <a:buNone/>
            </a:pP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8674" name="Picture 2" descr="I:\Фото на презентацию\DSC064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0622"/>
            <a:ext cx="7429846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" r="64"/>
          <a:stretch>
            <a:fillRect/>
          </a:stretch>
        </p:blipFill>
        <p:spPr bwMode="auto">
          <a:xfrm>
            <a:off x="355600" y="500063"/>
            <a:ext cx="790257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0688" y="3429000"/>
            <a:ext cx="28194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endSnd/>
    </p:sndAc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2000" id="6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" r="13"/>
          <a:stretch>
            <a:fillRect/>
          </a:stretch>
        </p:blipFill>
        <p:spPr bwMode="auto">
          <a:xfrm>
            <a:off x="500063" y="428625"/>
            <a:ext cx="8143875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000500"/>
            <a:ext cx="25812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2000" id="6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/>
          <a:stretch>
            <a:fillRect/>
          </a:stretch>
        </p:blipFill>
        <p:spPr bwMode="auto">
          <a:xfrm>
            <a:off x="357188" y="428625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785813"/>
            <a:ext cx="30956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2000" id="6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81915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571500"/>
            <a:ext cx="36385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8208963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357688"/>
            <a:ext cx="35718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805338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00500"/>
            <a:ext cx="24479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28625"/>
            <a:ext cx="7983538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71500"/>
            <a:ext cx="26765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8072438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9063"/>
            <a:ext cx="27860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00063"/>
            <a:ext cx="82931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642938"/>
            <a:ext cx="34321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8625"/>
            <a:ext cx="81756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500438"/>
            <a:ext cx="34766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fisha.mosreg.ru/sites/default/files/events_photo/8a86e43c47d6c7ccd3e3552eaccbbc0a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387424"/>
            <a:ext cx="10784701" cy="757645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"/>
            <a:ext cx="8002587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3714750"/>
            <a:ext cx="27876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8"/>
          <a:stretch>
            <a:fillRect/>
          </a:stretch>
        </p:blipFill>
        <p:spPr bwMode="auto">
          <a:xfrm>
            <a:off x="428625" y="357188"/>
            <a:ext cx="8240713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8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714375"/>
            <a:ext cx="25527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>
                                        <p:cTn dur="3000" id="6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"/>
          <a:stretch>
            <a:fillRect/>
          </a:stretch>
        </p:blipFill>
        <p:spPr bwMode="auto">
          <a:xfrm>
            <a:off x="500063" y="428625"/>
            <a:ext cx="7585075" cy="607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43313"/>
            <a:ext cx="23622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3000" id="6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8"/>
          <a:stretch>
            <a:fillRect/>
          </a:stretch>
        </p:blipFill>
        <p:spPr bwMode="auto">
          <a:xfrm>
            <a:off x="428625" y="785813"/>
            <a:ext cx="81502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714750"/>
            <a:ext cx="25622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>
                                        <p:cTn dur="3000" id="6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83661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929063"/>
            <a:ext cx="32004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500063"/>
            <a:ext cx="813593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429125"/>
            <a:ext cx="3589337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«Бусы из геометрических фигур»</a:t>
            </a:r>
            <a:endParaRPr lang="ru-RU" dirty="0"/>
          </a:p>
        </p:txBody>
      </p:sp>
      <p:pic>
        <p:nvPicPr>
          <p:cNvPr id="11266" name="Picture 2" descr="http://4.bp.blogspot.com/-QCtvCwS9sQk/TcKcjB4oQGI/AAAAAAAAHL0/Hg3IoYi3huM/s1600/%25D1%2584%25D0%25B8%25D0%25B3%25D1%2583%25D1%2580%25D1%258B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82098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Ласковый мелок</a:t>
            </a:r>
          </a:p>
        </p:txBody>
      </p:sp>
      <p:pic>
        <p:nvPicPr>
          <p:cNvPr id="97284" name="Picture 4" descr="https://www.firestock.ru/wp-content/uploads/2014/08/shutterstock_575520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86625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ookin.org.ru/book/48440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52" y="404664"/>
            <a:ext cx="917469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Найди отличия</a:t>
            </a:r>
          </a:p>
        </p:txBody>
      </p:sp>
      <p:pic>
        <p:nvPicPr>
          <p:cNvPr id="3" name="Рисунок 2" descr="https://arhivurokov.ru/multiurok/html/2017/01/15/s_587a985ebe36a/529011_7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836712"/>
            <a:ext cx="9418016" cy="572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arhivurokov.ru/multiurok/html/2017/01/15/s_587a985ebe36a/529011_8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213892" cy="59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ds04.infourok.ru/uploads/ex/0b31/000143b0-37a06a72/img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foto.fastimagess.ru/img-q5y5x5n4g40414v5u4o4j4u524x594f4o4t5h4y233p20674x5z4o2m4r4/imgh310290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71400"/>
            <a:ext cx="8640961" cy="617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0114" name="Picture 2" descr="https://ds03.infourok.ru/uploads/ex/0f7f/0002e226-7d63e38c/2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30342">
            <a:off x="5846763" y="2708275"/>
            <a:ext cx="1968500" cy="146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36392">
            <a:off x="4117182" y="2693194"/>
            <a:ext cx="1892300" cy="1385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428625" y="500063"/>
            <a:ext cx="9858375" cy="857250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Игра «Четвертый лишний».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39070">
            <a:off x="2564606" y="2607469"/>
            <a:ext cx="1868488" cy="1384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81331">
            <a:off x="999331" y="2520157"/>
            <a:ext cx="1825625" cy="1395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cstate="email"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210425" cy="532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688" y="642938"/>
            <a:ext cx="21431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xit" presetID="3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blinds(horizontal)" transition="out">
                                      <p:cBhvr>
                                        <p:cTn dur="2000" id="6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25</Words>
  <Application>Microsoft Office PowerPoint</Application>
  <PresentationFormat>Экран (4:3)</PresentationFormat>
  <Paragraphs>17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Arial Black</vt:lpstr>
      <vt:lpstr>Calibri</vt:lpstr>
      <vt:lpstr>Тема Office</vt:lpstr>
      <vt:lpstr>Интеллектуальный конкурс «Умники и Умницы»</vt:lpstr>
      <vt:lpstr>Презентация PowerPoint</vt:lpstr>
      <vt:lpstr>Найди отличия</vt:lpstr>
      <vt:lpstr>Презентация PowerPoint</vt:lpstr>
      <vt:lpstr>Презентация PowerPoint</vt:lpstr>
      <vt:lpstr>Презентация PowerPoint</vt:lpstr>
      <vt:lpstr>Презентация PowerPoint</vt:lpstr>
      <vt:lpstr>    Игра «Четвертый лишний».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«Бусы из геометрических фигур»</vt:lpstr>
      <vt:lpstr>Ласковый мелок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Margarita</dc:creator>
  <cp:lastModifiedBy>Master</cp:lastModifiedBy>
  <cp:revision>49</cp:revision>
  <dcterms:created xsi:type="dcterms:W3CDTF">2017-12-03T21:58:29Z</dcterms:created>
  <dcterms:modified xsi:type="dcterms:W3CDTF">2022-04-16T17:32:09Z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1739420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